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4" r:id="rId3"/>
    <p:sldId id="285" r:id="rId4"/>
    <p:sldId id="286" r:id="rId5"/>
    <p:sldId id="287" r:id="rId6"/>
    <p:sldId id="28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7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25"/>
        <p:guide pos="379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3580765"/>
            <a:ext cx="6300470" cy="1847215"/>
          </a:xfrm>
          <a:prstGeom prst="rect">
            <a:avLst/>
          </a:prstGeom>
        </p:spPr>
      </p:pic>
      <p:pic>
        <p:nvPicPr>
          <p:cNvPr id="5" name="图片 4" descr="7-4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5765" y="766445"/>
            <a:ext cx="6300470" cy="18745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482465" y="2364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15990" y="2364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78750" y="2364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303520" y="37966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火烧云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59750" y="37776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胡子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49595" y="41040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金灿灿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242310" y="44107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凶猛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415790" y="47174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寺庙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65600" y="50431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镇静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504305" y="44011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接着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150225" y="47269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威武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020570"/>
            <a:ext cx="6300470" cy="281622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575810" y="25317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排比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25740" y="2550795"/>
            <a:ext cx="16592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变化丰富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85540" y="3482340"/>
            <a:ext cx="1467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颜色变化快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91000" y="40900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82365" y="44069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着火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100580"/>
            <a:ext cx="6300470" cy="265620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27805" y="29394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变化极多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19800" y="26130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金灿灿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49895" y="2651125"/>
            <a:ext cx="22339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半灰半百合色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23940" y="2944495"/>
            <a:ext cx="23590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梨黄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茄子紫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986530" y="39966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变化极快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27395" y="3818890"/>
            <a:ext cx="35191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狮子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4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348740"/>
            <a:ext cx="6304915" cy="416052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05400" y="4777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4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880110"/>
            <a:ext cx="6304915" cy="50977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24400" y="14185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跪着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0100" y="23679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变模糊了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63970" y="14293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凶猛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268720" y="17932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向前</a:t>
            </a:r>
            <a:r>
              <a:rPr lang="en-US" altLang="zh-CN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跑，后面似乎跟着几条小狗</a:t>
            </a:r>
            <a:r>
              <a:rPr lang="en-US" altLang="zh-CN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59395" y="17932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一转眼就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变了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17180" y="23869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找不着了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90995" y="2773680"/>
            <a:ext cx="38639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一会儿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忽然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34360" y="30327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一转眼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40170" y="3042285"/>
            <a:ext cx="29825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片刻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眨眼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943475" y="3983355"/>
            <a:ext cx="16109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一只乌龟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33725" y="3991610"/>
            <a:ext cx="64217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它把身子缩到壳里，像圆球一样向前爬。还没有定睛看仔细，乌龟就消失了。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057525" y="5217795"/>
            <a:ext cx="4515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示例：春天来了，雨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沙沙沙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地下着，一会儿像牛毛，一会儿像花针，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一会儿像黄豆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… …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滋润着大地万物。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</Words>
  <Application>WPS 演示</Application>
  <PresentationFormat>宽屏</PresentationFormat>
  <Paragraphs>70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2025-02-07T13:02:06Z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