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tags/tag334.xml" ContentType="application/vnd.openxmlformats-officedocument.presentationml.tags+xml"/>
  <Override PartName="/ppt/tags/tag335.xml" ContentType="application/vnd.openxmlformats-officedocument.presentationml.tags+xml"/>
  <Override PartName="/ppt/tags/tag336.xml" ContentType="application/vnd.openxmlformats-officedocument.presentationml.tags+xml"/>
  <Override PartName="/ppt/tags/tag337.xml" ContentType="application/vnd.openxmlformats-officedocument.presentationml.tags+xml"/>
  <Override PartName="/ppt/tags/tag338.xml" ContentType="application/vnd.openxmlformats-officedocument.presentationml.tags+xml"/>
  <Override PartName="/ppt/tags/tag339.xml" ContentType="application/vnd.openxmlformats-officedocument.presentationml.tags+xml"/>
  <Override PartName="/ppt/tags/tag34.xml" ContentType="application/vnd.openxmlformats-officedocument.presentationml.tags+xml"/>
  <Override PartName="/ppt/tags/tag340.xml" ContentType="application/vnd.openxmlformats-officedocument.presentationml.tags+xml"/>
  <Override PartName="/ppt/tags/tag341.xml" ContentType="application/vnd.openxmlformats-officedocument.presentationml.tags+xml"/>
  <Override PartName="/ppt/tags/tag342.xml" ContentType="application/vnd.openxmlformats-officedocument.presentationml.tags+xml"/>
  <Override PartName="/ppt/tags/tag343.xml" ContentType="application/vnd.openxmlformats-officedocument.presentationml.tags+xml"/>
  <Override PartName="/ppt/tags/tag344.xml" ContentType="application/vnd.openxmlformats-officedocument.presentationml.tags+xml"/>
  <Override PartName="/ppt/tags/tag345.xml" ContentType="application/vnd.openxmlformats-officedocument.presentationml.tags+xml"/>
  <Override PartName="/ppt/tags/tag346.xml" ContentType="application/vnd.openxmlformats-officedocument.presentationml.tags+xml"/>
  <Override PartName="/ppt/tags/tag347.xml" ContentType="application/vnd.openxmlformats-officedocument.presentationml.tags+xml"/>
  <Override PartName="/ppt/tags/tag348.xml" ContentType="application/vnd.openxmlformats-officedocument.presentationml.tags+xml"/>
  <Override PartName="/ppt/tags/tag349.xml" ContentType="application/vnd.openxmlformats-officedocument.presentationml.tags+xml"/>
  <Override PartName="/ppt/tags/tag35.xml" ContentType="application/vnd.openxmlformats-officedocument.presentationml.tags+xml"/>
  <Override PartName="/ppt/tags/tag350.xml" ContentType="application/vnd.openxmlformats-officedocument.presentationml.tags+xml"/>
  <Override PartName="/ppt/tags/tag351.xml" ContentType="application/vnd.openxmlformats-officedocument.presentationml.tags+xml"/>
  <Override PartName="/ppt/tags/tag352.xml" ContentType="application/vnd.openxmlformats-officedocument.presentationml.tags+xml"/>
  <Override PartName="/ppt/tags/tag353.xml" ContentType="application/vnd.openxmlformats-officedocument.presentationml.tags+xml"/>
  <Override PartName="/ppt/tags/tag354.xml" ContentType="application/vnd.openxmlformats-officedocument.presentationml.tags+xml"/>
  <Override PartName="/ppt/tags/tag355.xml" ContentType="application/vnd.openxmlformats-officedocument.presentationml.tags+xml"/>
  <Override PartName="/ppt/tags/tag356.xml" ContentType="application/vnd.openxmlformats-officedocument.presentationml.tags+xml"/>
  <Override PartName="/ppt/tags/tag357.xml" ContentType="application/vnd.openxmlformats-officedocument.presentationml.tags+xml"/>
  <Override PartName="/ppt/tags/tag358.xml" ContentType="application/vnd.openxmlformats-officedocument.presentationml.tags+xml"/>
  <Override PartName="/ppt/tags/tag359.xml" ContentType="application/vnd.openxmlformats-officedocument.presentationml.tags+xml"/>
  <Override PartName="/ppt/tags/tag36.xml" ContentType="application/vnd.openxmlformats-officedocument.presentationml.tags+xml"/>
  <Override PartName="/ppt/tags/tag360.xml" ContentType="application/vnd.openxmlformats-officedocument.presentationml.tags+xml"/>
  <Override PartName="/ppt/tags/tag361.xml" ContentType="application/vnd.openxmlformats-officedocument.presentationml.tags+xml"/>
  <Override PartName="/ppt/tags/tag362.xml" ContentType="application/vnd.openxmlformats-officedocument.presentationml.tags+xml"/>
  <Override PartName="/ppt/tags/tag363.xml" ContentType="application/vnd.openxmlformats-officedocument.presentationml.tags+xml"/>
  <Override PartName="/ppt/tags/tag364.xml" ContentType="application/vnd.openxmlformats-officedocument.presentationml.tags+xml"/>
  <Override PartName="/ppt/tags/tag365.xml" ContentType="application/vnd.openxmlformats-officedocument.presentationml.tags+xml"/>
  <Override PartName="/ppt/tags/tag366.xml" ContentType="application/vnd.openxmlformats-officedocument.presentationml.tags+xml"/>
  <Override PartName="/ppt/tags/tag367.xml" ContentType="application/vnd.openxmlformats-officedocument.presentationml.tags+xml"/>
  <Override PartName="/ppt/tags/tag368.xml" ContentType="application/vnd.openxmlformats-officedocument.presentationml.tags+xml"/>
  <Override PartName="/ppt/tags/tag369.xml" ContentType="application/vnd.openxmlformats-officedocument.presentationml.tags+xml"/>
  <Override PartName="/ppt/tags/tag37.xml" ContentType="application/vnd.openxmlformats-officedocument.presentationml.tags+xml"/>
  <Override PartName="/ppt/tags/tag370.xml" ContentType="application/vnd.openxmlformats-officedocument.presentationml.tags+xml"/>
  <Override PartName="/ppt/tags/tag371.xml" ContentType="application/vnd.openxmlformats-officedocument.presentationml.tags+xml"/>
  <Override PartName="/ppt/tags/tag372.xml" ContentType="application/vnd.openxmlformats-officedocument.presentationml.tags+xml"/>
  <Override PartName="/ppt/tags/tag373.xml" ContentType="application/vnd.openxmlformats-officedocument.presentationml.tags+xml"/>
  <Override PartName="/ppt/tags/tag374.xml" ContentType="application/vnd.openxmlformats-officedocument.presentationml.tags+xml"/>
  <Override PartName="/ppt/tags/tag375.xml" ContentType="application/vnd.openxmlformats-officedocument.presentationml.tags+xml"/>
  <Override PartName="/ppt/tags/tag376.xml" ContentType="application/vnd.openxmlformats-officedocument.presentationml.tags+xml"/>
  <Override PartName="/ppt/tags/tag377.xml" ContentType="application/vnd.openxmlformats-officedocument.presentationml.tags+xml"/>
  <Override PartName="/ppt/tags/tag378.xml" ContentType="application/vnd.openxmlformats-officedocument.presentationml.tags+xml"/>
  <Override PartName="/ppt/tags/tag379.xml" ContentType="application/vnd.openxmlformats-officedocument.presentationml.tags+xml"/>
  <Override PartName="/ppt/tags/tag38.xml" ContentType="application/vnd.openxmlformats-officedocument.presentationml.tags+xml"/>
  <Override PartName="/ppt/tags/tag380.xml" ContentType="application/vnd.openxmlformats-officedocument.presentationml.tags+xml"/>
  <Override PartName="/ppt/tags/tag381.xml" ContentType="application/vnd.openxmlformats-officedocument.presentationml.tags+xml"/>
  <Override PartName="/ppt/tags/tag382.xml" ContentType="application/vnd.openxmlformats-officedocument.presentationml.tags+xml"/>
  <Override PartName="/ppt/tags/tag383.xml" ContentType="application/vnd.openxmlformats-officedocument.presentationml.tags+xml"/>
  <Override PartName="/ppt/tags/tag384.xml" ContentType="application/vnd.openxmlformats-officedocument.presentationml.tags+xml"/>
  <Override PartName="/ppt/tags/tag385.xml" ContentType="application/vnd.openxmlformats-officedocument.presentationml.tags+xml"/>
  <Override PartName="/ppt/tags/tag386.xml" ContentType="application/vnd.openxmlformats-officedocument.presentationml.tags+xml"/>
  <Override PartName="/ppt/tags/tag387.xml" ContentType="application/vnd.openxmlformats-officedocument.presentationml.tags+xml"/>
  <Override PartName="/ppt/tags/tag388.xml" ContentType="application/vnd.openxmlformats-officedocument.presentationml.tags+xml"/>
  <Override PartName="/ppt/tags/tag389.xml" ContentType="application/vnd.openxmlformats-officedocument.presentationml.tags+xml"/>
  <Override PartName="/ppt/tags/tag39.xml" ContentType="application/vnd.openxmlformats-officedocument.presentationml.tags+xml"/>
  <Override PartName="/ppt/tags/tag390.xml" ContentType="application/vnd.openxmlformats-officedocument.presentationml.tags+xml"/>
  <Override PartName="/ppt/tags/tag391.xml" ContentType="application/vnd.openxmlformats-officedocument.presentationml.tags+xml"/>
  <Override PartName="/ppt/tags/tag392.xml" ContentType="application/vnd.openxmlformats-officedocument.presentationml.tags+xml"/>
  <Override PartName="/ppt/tags/tag393.xml" ContentType="application/vnd.openxmlformats-officedocument.presentationml.tags+xml"/>
  <Override PartName="/ppt/tags/tag394.xml" ContentType="application/vnd.openxmlformats-officedocument.presentationml.tags+xml"/>
  <Override PartName="/ppt/tags/tag395.xml" ContentType="application/vnd.openxmlformats-officedocument.presentationml.tags+xml"/>
  <Override PartName="/ppt/tags/tag396.xml" ContentType="application/vnd.openxmlformats-officedocument.presentationml.tags+xml"/>
  <Override PartName="/ppt/tags/tag397.xml" ContentType="application/vnd.openxmlformats-officedocument.presentationml.tags+xml"/>
  <Override PartName="/ppt/tags/tag398.xml" ContentType="application/vnd.openxmlformats-officedocument.presentationml.tags+xml"/>
  <Override PartName="/ppt/tags/tag39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00.xml" ContentType="application/vnd.openxmlformats-officedocument.presentationml.tags+xml"/>
  <Override PartName="/ppt/tags/tag401.xml" ContentType="application/vnd.openxmlformats-officedocument.presentationml.tags+xml"/>
  <Override PartName="/ppt/tags/tag402.xml" ContentType="application/vnd.openxmlformats-officedocument.presentationml.tags+xml"/>
  <Override PartName="/ppt/tags/tag403.xml" ContentType="application/vnd.openxmlformats-officedocument.presentationml.tags+xml"/>
  <Override PartName="/ppt/tags/tag404.xml" ContentType="application/vnd.openxmlformats-officedocument.presentationml.tags+xml"/>
  <Override PartName="/ppt/tags/tag405.xml" ContentType="application/vnd.openxmlformats-officedocument.presentationml.tags+xml"/>
  <Override PartName="/ppt/tags/tag406.xml" ContentType="application/vnd.openxmlformats-officedocument.presentationml.tags+xml"/>
  <Override PartName="/ppt/tags/tag407.xml" ContentType="application/vnd.openxmlformats-officedocument.presentationml.tags+xml"/>
  <Override PartName="/ppt/tags/tag408.xml" ContentType="application/vnd.openxmlformats-officedocument.presentationml.tags+xml"/>
  <Override PartName="/ppt/tags/tag409.xml" ContentType="application/vnd.openxmlformats-officedocument.presentationml.tags+xml"/>
  <Override PartName="/ppt/tags/tag41.xml" ContentType="application/vnd.openxmlformats-officedocument.presentationml.tags+xml"/>
  <Override PartName="/ppt/tags/tag410.xml" ContentType="application/vnd.openxmlformats-officedocument.presentationml.tags+xml"/>
  <Override PartName="/ppt/tags/tag411.xml" ContentType="application/vnd.openxmlformats-officedocument.presentationml.tags+xml"/>
  <Override PartName="/ppt/tags/tag412.xml" ContentType="application/vnd.openxmlformats-officedocument.presentationml.tags+xml"/>
  <Override PartName="/ppt/tags/tag413.xml" ContentType="application/vnd.openxmlformats-officedocument.presentationml.tags+xml"/>
  <Override PartName="/ppt/tags/tag414.xml" ContentType="application/vnd.openxmlformats-officedocument.presentationml.tags+xml"/>
  <Override PartName="/ppt/tags/tag415.xml" ContentType="application/vnd.openxmlformats-officedocument.presentationml.tags+xml"/>
  <Override PartName="/ppt/tags/tag416.xml" ContentType="application/vnd.openxmlformats-officedocument.presentationml.tags+xml"/>
  <Override PartName="/ppt/tags/tag417.xml" ContentType="application/vnd.openxmlformats-officedocument.presentationml.tags+xml"/>
  <Override PartName="/ppt/tags/tag418.xml" ContentType="application/vnd.openxmlformats-officedocument.presentationml.tags+xml"/>
  <Override PartName="/ppt/tags/tag419.xml" ContentType="application/vnd.openxmlformats-officedocument.presentationml.tags+xml"/>
  <Override PartName="/ppt/tags/tag42.xml" ContentType="application/vnd.openxmlformats-officedocument.presentationml.tags+xml"/>
  <Override PartName="/ppt/tags/tag420.xml" ContentType="application/vnd.openxmlformats-officedocument.presentationml.tags+xml"/>
  <Override PartName="/ppt/tags/tag421.xml" ContentType="application/vnd.openxmlformats-officedocument.presentationml.tags+xml"/>
  <Override PartName="/ppt/tags/tag422.xml" ContentType="application/vnd.openxmlformats-officedocument.presentationml.tags+xml"/>
  <Override PartName="/ppt/tags/tag423.xml" ContentType="application/vnd.openxmlformats-officedocument.presentationml.tags+xml"/>
  <Override PartName="/ppt/tags/tag424.xml" ContentType="application/vnd.openxmlformats-officedocument.presentationml.tags+xml"/>
  <Override PartName="/ppt/tags/tag425.xml" ContentType="application/vnd.openxmlformats-officedocument.presentationml.tags+xml"/>
  <Override PartName="/ppt/tags/tag426.xml" ContentType="application/vnd.openxmlformats-officedocument.presentationml.tags+xml"/>
  <Override PartName="/ppt/tags/tag427.xml" ContentType="application/vnd.openxmlformats-officedocument.presentationml.tags+xml"/>
  <Override PartName="/ppt/tags/tag428.xml" ContentType="application/vnd.openxmlformats-officedocument.presentationml.tags+xml"/>
  <Override PartName="/ppt/tags/tag429.xml" ContentType="application/vnd.openxmlformats-officedocument.presentationml.tags+xml"/>
  <Override PartName="/ppt/tags/tag43.xml" ContentType="application/vnd.openxmlformats-officedocument.presentationml.tags+xml"/>
  <Override PartName="/ppt/tags/tag430.xml" ContentType="application/vnd.openxmlformats-officedocument.presentationml.tags+xml"/>
  <Override PartName="/ppt/tags/tag431.xml" ContentType="application/vnd.openxmlformats-officedocument.presentationml.tags+xml"/>
  <Override PartName="/ppt/tags/tag432.xml" ContentType="application/vnd.openxmlformats-officedocument.presentationml.tags+xml"/>
  <Override PartName="/ppt/tags/tag433.xml" ContentType="application/vnd.openxmlformats-officedocument.presentationml.tags+xml"/>
  <Override PartName="/ppt/tags/tag434.xml" ContentType="application/vnd.openxmlformats-officedocument.presentationml.tags+xml"/>
  <Override PartName="/ppt/tags/tag435.xml" ContentType="application/vnd.openxmlformats-officedocument.presentationml.tags+xml"/>
  <Override PartName="/ppt/tags/tag436.xml" ContentType="application/vnd.openxmlformats-officedocument.presentationml.tags+xml"/>
  <Override PartName="/ppt/tags/tag437.xml" ContentType="application/vnd.openxmlformats-officedocument.presentationml.tags+xml"/>
  <Override PartName="/ppt/tags/tag438.xml" ContentType="application/vnd.openxmlformats-officedocument.presentationml.tags+xml"/>
  <Override PartName="/ppt/tags/tag439.xml" ContentType="application/vnd.openxmlformats-officedocument.presentationml.tags+xml"/>
  <Override PartName="/ppt/tags/tag44.xml" ContentType="application/vnd.openxmlformats-officedocument.presentationml.tags+xml"/>
  <Override PartName="/ppt/tags/tag440.xml" ContentType="application/vnd.openxmlformats-officedocument.presentationml.tags+xml"/>
  <Override PartName="/ppt/tags/tag441.xml" ContentType="application/vnd.openxmlformats-officedocument.presentationml.tags+xml"/>
  <Override PartName="/ppt/tags/tag442.xml" ContentType="application/vnd.openxmlformats-officedocument.presentationml.tags+xml"/>
  <Override PartName="/ppt/tags/tag443.xml" ContentType="application/vnd.openxmlformats-officedocument.presentationml.tags+xml"/>
  <Override PartName="/ppt/tags/tag444.xml" ContentType="application/vnd.openxmlformats-officedocument.presentationml.tags+xml"/>
  <Override PartName="/ppt/tags/tag445.xml" ContentType="application/vnd.openxmlformats-officedocument.presentationml.tags+xml"/>
  <Override PartName="/ppt/tags/tag446.xml" ContentType="application/vnd.openxmlformats-officedocument.presentationml.tags+xml"/>
  <Override PartName="/ppt/tags/tag447.xml" ContentType="application/vnd.openxmlformats-officedocument.presentationml.tags+xml"/>
  <Override PartName="/ppt/tags/tag448.xml" ContentType="application/vnd.openxmlformats-officedocument.presentationml.tags+xml"/>
  <Override PartName="/ppt/tags/tag449.xml" ContentType="application/vnd.openxmlformats-officedocument.presentationml.tags+xml"/>
  <Override PartName="/ppt/tags/tag45.xml" ContentType="application/vnd.openxmlformats-officedocument.presentationml.tags+xml"/>
  <Override PartName="/ppt/tags/tag450.xml" ContentType="application/vnd.openxmlformats-officedocument.presentationml.tags+xml"/>
  <Override PartName="/ppt/tags/tag451.xml" ContentType="application/vnd.openxmlformats-officedocument.presentationml.tags+xml"/>
  <Override PartName="/ppt/tags/tag452.xml" ContentType="application/vnd.openxmlformats-officedocument.presentationml.tags+xml"/>
  <Override PartName="/ppt/tags/tag453.xml" ContentType="application/vnd.openxmlformats-officedocument.presentationml.tags+xml"/>
  <Override PartName="/ppt/tags/tag454.xml" ContentType="application/vnd.openxmlformats-officedocument.presentationml.tags+xml"/>
  <Override PartName="/ppt/tags/tag455.xml" ContentType="application/vnd.openxmlformats-officedocument.presentationml.tags+xml"/>
  <Override PartName="/ppt/tags/tag456.xml" ContentType="application/vnd.openxmlformats-officedocument.presentationml.tags+xml"/>
  <Override PartName="/ppt/tags/tag457.xml" ContentType="application/vnd.openxmlformats-officedocument.presentationml.tags+xml"/>
  <Override PartName="/ppt/tags/tag458.xml" ContentType="application/vnd.openxmlformats-officedocument.presentationml.tags+xml"/>
  <Override PartName="/ppt/tags/tag459.xml" ContentType="application/vnd.openxmlformats-officedocument.presentationml.tags+xml"/>
  <Override PartName="/ppt/tags/tag46.xml" ContentType="application/vnd.openxmlformats-officedocument.presentationml.tags+xml"/>
  <Override PartName="/ppt/tags/tag460.xml" ContentType="application/vnd.openxmlformats-officedocument.presentationml.tags+xml"/>
  <Override PartName="/ppt/tags/tag461.xml" ContentType="application/vnd.openxmlformats-officedocument.presentationml.tags+xml"/>
  <Override PartName="/ppt/tags/tag462.xml" ContentType="application/vnd.openxmlformats-officedocument.presentationml.tags+xml"/>
  <Override PartName="/ppt/tags/tag463.xml" ContentType="application/vnd.openxmlformats-officedocument.presentationml.tags+xml"/>
  <Override PartName="/ppt/tags/tag464.xml" ContentType="application/vnd.openxmlformats-officedocument.presentationml.tags+xml"/>
  <Override PartName="/ppt/tags/tag465.xml" ContentType="application/vnd.openxmlformats-officedocument.presentationml.tags+xml"/>
  <Override PartName="/ppt/tags/tag466.xml" ContentType="application/vnd.openxmlformats-officedocument.presentationml.tags+xml"/>
  <Override PartName="/ppt/tags/tag467.xml" ContentType="application/vnd.openxmlformats-officedocument.presentationml.tags+xml"/>
  <Override PartName="/ppt/tags/tag468.xml" ContentType="application/vnd.openxmlformats-officedocument.presentationml.tags+xml"/>
  <Override PartName="/ppt/tags/tag469.xml" ContentType="application/vnd.openxmlformats-officedocument.presentationml.tags+xml"/>
  <Override PartName="/ppt/tags/tag47.xml" ContentType="application/vnd.openxmlformats-officedocument.presentationml.tags+xml"/>
  <Override PartName="/ppt/tags/tag470.xml" ContentType="application/vnd.openxmlformats-officedocument.presentationml.tags+xml"/>
  <Override PartName="/ppt/tags/tag471.xml" ContentType="application/vnd.openxmlformats-officedocument.presentationml.tags+xml"/>
  <Override PartName="/ppt/tags/tag472.xml" ContentType="application/vnd.openxmlformats-officedocument.presentationml.tags+xml"/>
  <Override PartName="/ppt/tags/tag473.xml" ContentType="application/vnd.openxmlformats-officedocument.presentationml.tags+xml"/>
  <Override PartName="/ppt/tags/tag474.xml" ContentType="application/vnd.openxmlformats-officedocument.presentationml.tags+xml"/>
  <Override PartName="/ppt/tags/tag475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9" r:id="rId3"/>
  </p:sldMasterIdLst>
  <p:notesMasterIdLst>
    <p:notesMasterId r:id="rId43"/>
  </p:notesMasterIdLst>
  <p:handoutMasterIdLst>
    <p:handoutMasterId r:id="rId44"/>
  </p:handoutMasterIdLst>
  <p:sldIdLst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4" r:id="rId31"/>
    <p:sldId id="285" r:id="rId32"/>
    <p:sldId id="286" r:id="rId33"/>
    <p:sldId id="287" r:id="rId34"/>
    <p:sldId id="288" r:id="rId35"/>
    <p:sldId id="289" r:id="rId36"/>
    <p:sldId id="290" r:id="rId37"/>
    <p:sldId id="291" r:id="rId38"/>
    <p:sldId id="292" r:id="rId39"/>
    <p:sldId id="293" r:id="rId40"/>
    <p:sldId id="294" r:id="rId41"/>
    <p:sldId id="295" r:id="rId42"/>
  </p:sldIdLst>
  <p:sldSz cx="12192000" cy="6858000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作者" initials="A" lastIdx="0" clrIdx="1"/>
  <p:cmAuthor id="1" name="幸全" initials="幸全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2B2B2"/>
    <a:srgbClr val="202020"/>
    <a:srgbClr val="323232"/>
    <a:srgbClr val="CC3300"/>
    <a:srgbClr val="CC0000"/>
    <a:srgbClr val="FF3300"/>
    <a:srgbClr val="990000"/>
    <a:srgbClr val="FF8D41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278" autoAdjust="0"/>
    <p:restoredTop sz="94660"/>
  </p:normalViewPr>
  <p:slideViewPr>
    <p:cSldViewPr snapToGrid="0" showGuides="1">
      <p:cViewPr varScale="1">
        <p:scale>
          <a:sx n="75" d="100"/>
          <a:sy n="75" d="100"/>
        </p:scale>
        <p:origin x="90" y="96"/>
      </p:cViewPr>
      <p:guideLst>
        <p:guide orient="horz" pos="2159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0" cy="720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8" Type="http://schemas.openxmlformats.org/officeDocument/2006/relationships/commentAuthors" Target="commentAuthors.xml"/><Relationship Id="rId47" Type="http://schemas.openxmlformats.org/officeDocument/2006/relationships/tableStyles" Target="tableStyles.xml"/><Relationship Id="rId46" Type="http://schemas.openxmlformats.org/officeDocument/2006/relationships/viewProps" Target="viewProps.xml"/><Relationship Id="rId45" Type="http://schemas.openxmlformats.org/officeDocument/2006/relationships/presProps" Target="presProps.xml"/><Relationship Id="rId44" Type="http://schemas.openxmlformats.org/officeDocument/2006/relationships/handoutMaster" Target="handoutMasters/handoutMaster1.xml"/><Relationship Id="rId43" Type="http://schemas.openxmlformats.org/officeDocument/2006/relationships/notesMaster" Target="notesMasters/notesMaster1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slide" Target="slides/slide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45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45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C8D182-E4C8-4120-9249-FC9774456FF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2600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1200" y="4926013"/>
            <a:ext cx="5683250" cy="40290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9" Type="http://schemas.openxmlformats.org/officeDocument/2006/relationships/image" Target="../media/image3.png"/><Relationship Id="rId8" Type="http://schemas.openxmlformats.org/officeDocument/2006/relationships/tags" Target="../tags/tag3.xml"/><Relationship Id="rId7" Type="http://schemas.openxmlformats.org/officeDocument/2006/relationships/image" Target="file:///C:\Program%20Files%20(x86)\Tencent\TIM\Bin\Lets_Create/pic_temp/0_pic_quater_right_up.png" TargetMode="External"/><Relationship Id="rId6" Type="http://schemas.openxmlformats.org/officeDocument/2006/relationships/image" Target="../media/image2.png"/><Relationship Id="rId5" Type="http://schemas.openxmlformats.org/officeDocument/2006/relationships/tags" Target="../tags/tag2.xml"/><Relationship Id="rId4" Type="http://schemas.openxmlformats.org/officeDocument/2006/relationships/image" Target="file:///D:\Users\Desktop\&#32032;&#26448;&#20998;&#31867;\&#20013;&#22269;&#39118;&#32032;&#26448;&#22270;\&#20027;&#39064;\&#22270;&#29255;49.png" TargetMode="External"/><Relationship Id="rId3" Type="http://schemas.openxmlformats.org/officeDocument/2006/relationships/image" Target="../media/image1.png"/><Relationship Id="rId2" Type="http://schemas.openxmlformats.org/officeDocument/2006/relationships/tags" Target="../tags/tag1.xml"/><Relationship Id="rId18" Type="http://schemas.openxmlformats.org/officeDocument/2006/relationships/tags" Target="../tags/tag11.xml"/><Relationship Id="rId17" Type="http://schemas.openxmlformats.org/officeDocument/2006/relationships/tags" Target="../tags/tag10.xml"/><Relationship Id="rId16" Type="http://schemas.openxmlformats.org/officeDocument/2006/relationships/tags" Target="../tags/tag9.xml"/><Relationship Id="rId15" Type="http://schemas.openxmlformats.org/officeDocument/2006/relationships/tags" Target="../tags/tag8.xml"/><Relationship Id="rId14" Type="http://schemas.openxmlformats.org/officeDocument/2006/relationships/tags" Target="../tags/tag7.xml"/><Relationship Id="rId13" Type="http://schemas.openxmlformats.org/officeDocument/2006/relationships/tags" Target="../tags/tag6.xml"/><Relationship Id="rId12" Type="http://schemas.openxmlformats.org/officeDocument/2006/relationships/tags" Target="../tags/tag5.xml"/><Relationship Id="rId11" Type="http://schemas.openxmlformats.org/officeDocument/2006/relationships/image" Target="../media/image4.png"/><Relationship Id="rId10" Type="http://schemas.openxmlformats.org/officeDocument/2006/relationships/tags" Target="../tags/tag4.xml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9" Type="http://schemas.openxmlformats.org/officeDocument/2006/relationships/tags" Target="../tags/tag17.xml"/><Relationship Id="rId8" Type="http://schemas.openxmlformats.org/officeDocument/2006/relationships/tags" Target="../tags/tag16.xml"/><Relationship Id="rId7" Type="http://schemas.openxmlformats.org/officeDocument/2006/relationships/tags" Target="../tags/tag15.xml"/><Relationship Id="rId6" Type="http://schemas.openxmlformats.org/officeDocument/2006/relationships/tags" Target="../tags/tag14.xml"/><Relationship Id="rId5" Type="http://schemas.openxmlformats.org/officeDocument/2006/relationships/tags" Target="../tags/tag13.xml"/><Relationship Id="rId4" Type="http://schemas.openxmlformats.org/officeDocument/2006/relationships/image" Target="file:///C:\Program%20Files%20(x86)\Tencent\TIM\Bin\Lets_Create/pic_temp/1_pic_quater_left_down.png" TargetMode="External"/><Relationship Id="rId3" Type="http://schemas.openxmlformats.org/officeDocument/2006/relationships/image" Target="../media/image5.png"/><Relationship Id="rId2" Type="http://schemas.openxmlformats.org/officeDocument/2006/relationships/tags" Target="../tags/tag12.xml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9" Type="http://schemas.openxmlformats.org/officeDocument/2006/relationships/tags" Target="../tags/tag22.xml"/><Relationship Id="rId8" Type="http://schemas.openxmlformats.org/officeDocument/2006/relationships/image" Target="../media/image7.png"/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image" Target="file:///D:\Users\Desktop\&#32032;&#26448;&#20998;&#31867;\&#20013;&#22269;&#39118;&#32032;&#26448;&#22270;\&#20027;&#39064;\&#22270;&#29255;49.png" TargetMode="External"/><Relationship Id="rId3" Type="http://schemas.openxmlformats.org/officeDocument/2006/relationships/image" Target="../media/image6.png"/><Relationship Id="rId2" Type="http://schemas.openxmlformats.org/officeDocument/2006/relationships/tags" Target="../tags/tag18.xml"/><Relationship Id="rId17" Type="http://schemas.openxmlformats.org/officeDocument/2006/relationships/tags" Target="../tags/tag28.xml"/><Relationship Id="rId16" Type="http://schemas.openxmlformats.org/officeDocument/2006/relationships/tags" Target="../tags/tag27.xml"/><Relationship Id="rId15" Type="http://schemas.openxmlformats.org/officeDocument/2006/relationships/tags" Target="../tags/tag26.xml"/><Relationship Id="rId14" Type="http://schemas.openxmlformats.org/officeDocument/2006/relationships/tags" Target="../tags/tag25.xml"/><Relationship Id="rId13" Type="http://schemas.openxmlformats.org/officeDocument/2006/relationships/tags" Target="../tags/tag24.xml"/><Relationship Id="rId12" Type="http://schemas.openxmlformats.org/officeDocument/2006/relationships/image" Target="../media/image4.png"/><Relationship Id="rId11" Type="http://schemas.openxmlformats.org/officeDocument/2006/relationships/tags" Target="../tags/tag23.xml"/><Relationship Id="rId10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9" Type="http://schemas.openxmlformats.org/officeDocument/2006/relationships/tags" Target="../tags/tag34.xml"/><Relationship Id="rId8" Type="http://schemas.openxmlformats.org/officeDocument/2006/relationships/tags" Target="../tags/tag33.xml"/><Relationship Id="rId7" Type="http://schemas.openxmlformats.org/officeDocument/2006/relationships/tags" Target="../tags/tag32.xml"/><Relationship Id="rId6" Type="http://schemas.openxmlformats.org/officeDocument/2006/relationships/tags" Target="../tags/tag31.xml"/><Relationship Id="rId5" Type="http://schemas.openxmlformats.org/officeDocument/2006/relationships/tags" Target="../tags/tag30.xml"/><Relationship Id="rId4" Type="http://schemas.openxmlformats.org/officeDocument/2006/relationships/image" Target="file:///C:\Program%20Files%20(x86)\Tencent\TIM\Bin\Lets_Create/pic_temp/1_pic_quater_left_down.png" TargetMode="External"/><Relationship Id="rId3" Type="http://schemas.openxmlformats.org/officeDocument/2006/relationships/image" Target="../media/image5.png"/><Relationship Id="rId2" Type="http://schemas.openxmlformats.org/officeDocument/2006/relationships/tags" Target="../tags/tag29.xml"/><Relationship Id="rId10" Type="http://schemas.openxmlformats.org/officeDocument/2006/relationships/tags" Target="../tags/tag35.xml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9" Type="http://schemas.openxmlformats.org/officeDocument/2006/relationships/tags" Target="../tags/tag41.xml"/><Relationship Id="rId8" Type="http://schemas.openxmlformats.org/officeDocument/2006/relationships/tags" Target="../tags/tag40.xml"/><Relationship Id="rId7" Type="http://schemas.openxmlformats.org/officeDocument/2006/relationships/tags" Target="../tags/tag39.xml"/><Relationship Id="rId6" Type="http://schemas.openxmlformats.org/officeDocument/2006/relationships/tags" Target="../tags/tag38.xml"/><Relationship Id="rId5" Type="http://schemas.openxmlformats.org/officeDocument/2006/relationships/tags" Target="../tags/tag37.xml"/><Relationship Id="rId4" Type="http://schemas.openxmlformats.org/officeDocument/2006/relationships/image" Target="file:///C:\Program%20Files%20(x86)\Tencent\TIM\Bin\Lets_Create/pic_temp/1_pic_quater_left_down.png" TargetMode="External"/><Relationship Id="rId3" Type="http://schemas.openxmlformats.org/officeDocument/2006/relationships/image" Target="../media/image8.png"/><Relationship Id="rId2" Type="http://schemas.openxmlformats.org/officeDocument/2006/relationships/tags" Target="../tags/tag36.xml"/><Relationship Id="rId12" Type="http://schemas.openxmlformats.org/officeDocument/2006/relationships/tags" Target="../tags/tag44.xml"/><Relationship Id="rId11" Type="http://schemas.openxmlformats.org/officeDocument/2006/relationships/tags" Target="../tags/tag43.xml"/><Relationship Id="rId10" Type="http://schemas.openxmlformats.org/officeDocument/2006/relationships/tags" Target="../tags/tag42.xml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9" Type="http://schemas.openxmlformats.org/officeDocument/2006/relationships/tags" Target="../tags/tag48.xml"/><Relationship Id="rId8" Type="http://schemas.openxmlformats.org/officeDocument/2006/relationships/tags" Target="../tags/tag47.xml"/><Relationship Id="rId7" Type="http://schemas.openxmlformats.org/officeDocument/2006/relationships/image" Target="file:///C:\Program%20Files%20(x86)\Tencent\TIM\Bin\Lets_Create/pic_temp/pic_half_down.png" TargetMode="External"/><Relationship Id="rId6" Type="http://schemas.openxmlformats.org/officeDocument/2006/relationships/image" Target="../media/image10.png"/><Relationship Id="rId5" Type="http://schemas.openxmlformats.org/officeDocument/2006/relationships/tags" Target="../tags/tag46.xml"/><Relationship Id="rId4" Type="http://schemas.openxmlformats.org/officeDocument/2006/relationships/image" Target="file:///C:\Program%20Files%20(x86)\Tencent\TIM\Bin\Lets_Create/pic_temp/pic_half_top.png" TargetMode="External"/><Relationship Id="rId3" Type="http://schemas.openxmlformats.org/officeDocument/2006/relationships/image" Target="../media/image9.png"/><Relationship Id="rId2" Type="http://schemas.openxmlformats.org/officeDocument/2006/relationships/tags" Target="../tags/tag45.xml"/><Relationship Id="rId11" Type="http://schemas.openxmlformats.org/officeDocument/2006/relationships/tags" Target="../tags/tag50.xml"/><Relationship Id="rId10" Type="http://schemas.openxmlformats.org/officeDocument/2006/relationships/tags" Target="../tags/tag49.xml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4" Type="http://schemas.openxmlformats.org/officeDocument/2006/relationships/tags" Target="../tags/tag53.xml"/><Relationship Id="rId3" Type="http://schemas.openxmlformats.org/officeDocument/2006/relationships/tags" Target="../tags/tag52.xml"/><Relationship Id="rId2" Type="http://schemas.openxmlformats.org/officeDocument/2006/relationships/tags" Target="../tags/tag51.xml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9" Type="http://schemas.openxmlformats.org/officeDocument/2006/relationships/tags" Target="../tags/tag59.xml"/><Relationship Id="rId8" Type="http://schemas.openxmlformats.org/officeDocument/2006/relationships/tags" Target="../tags/tag58.xml"/><Relationship Id="rId7" Type="http://schemas.openxmlformats.org/officeDocument/2006/relationships/tags" Target="../tags/tag57.xml"/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image" Target="file:///C:\Program%20Files%20(x86)\Tencent\TIM\Bin\Lets_Create/pic_temp/1_pic_quater_left_down.png" TargetMode="External"/><Relationship Id="rId3" Type="http://schemas.openxmlformats.org/officeDocument/2006/relationships/image" Target="../media/image8.png"/><Relationship Id="rId2" Type="http://schemas.openxmlformats.org/officeDocument/2006/relationships/tags" Target="../tags/tag54.xml"/><Relationship Id="rId10" Type="http://schemas.openxmlformats.org/officeDocument/2006/relationships/tags" Target="../tags/tag60.xml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9" Type="http://schemas.openxmlformats.org/officeDocument/2006/relationships/tags" Target="../tags/tag64.xml"/><Relationship Id="rId8" Type="http://schemas.openxmlformats.org/officeDocument/2006/relationships/image" Target="file:///C:\Program%20Files%20(x86)\Tencent\TIM\Bin\Lets_Create/pic_temp/1_pic_quater_left_down.png" TargetMode="External"/><Relationship Id="rId7" Type="http://schemas.openxmlformats.org/officeDocument/2006/relationships/image" Target="../media/image12.png"/><Relationship Id="rId6" Type="http://schemas.openxmlformats.org/officeDocument/2006/relationships/tags" Target="../tags/tag63.xml"/><Relationship Id="rId5" Type="http://schemas.openxmlformats.org/officeDocument/2006/relationships/image" Target="file:///C:\Program%20Files%20(x86)\Tencent\TIM\Bin\Lets_Create/pic_temp/0_pic_quater_right_down.png" TargetMode="External"/><Relationship Id="rId4" Type="http://schemas.openxmlformats.org/officeDocument/2006/relationships/image" Target="../media/image11.png"/><Relationship Id="rId3" Type="http://schemas.openxmlformats.org/officeDocument/2006/relationships/tags" Target="../tags/tag62.xml"/><Relationship Id="rId2" Type="http://schemas.openxmlformats.org/officeDocument/2006/relationships/tags" Target="../tags/tag61.xml"/><Relationship Id="rId13" Type="http://schemas.openxmlformats.org/officeDocument/2006/relationships/tags" Target="../tags/tag68.xml"/><Relationship Id="rId12" Type="http://schemas.openxmlformats.org/officeDocument/2006/relationships/tags" Target="../tags/tag67.xml"/><Relationship Id="rId11" Type="http://schemas.openxmlformats.org/officeDocument/2006/relationships/tags" Target="../tags/tag66.xml"/><Relationship Id="rId10" Type="http://schemas.openxmlformats.org/officeDocument/2006/relationships/tags" Target="../tags/tag65.xml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9" Type="http://schemas.openxmlformats.org/officeDocument/2006/relationships/tags" Target="../tags/tag72.xml"/><Relationship Id="rId8" Type="http://schemas.openxmlformats.org/officeDocument/2006/relationships/image" Target="file:///C:\Program%20Files%20(x86)\Tencent\TIM\Bin\Lets_Create/pic_temp/1_pic_quater_left_down.png" TargetMode="External"/><Relationship Id="rId7" Type="http://schemas.openxmlformats.org/officeDocument/2006/relationships/image" Target="../media/image12.png"/><Relationship Id="rId6" Type="http://schemas.openxmlformats.org/officeDocument/2006/relationships/tags" Target="../tags/tag71.xml"/><Relationship Id="rId5" Type="http://schemas.openxmlformats.org/officeDocument/2006/relationships/image" Target="file:///C:\Program%20Files%20(x86)\Tencent\TIM\Bin\Lets_Create/pic_temp/0_pic_quater_right_down.png" TargetMode="External"/><Relationship Id="rId4" Type="http://schemas.openxmlformats.org/officeDocument/2006/relationships/image" Target="../media/image11.png"/><Relationship Id="rId3" Type="http://schemas.openxmlformats.org/officeDocument/2006/relationships/tags" Target="../tags/tag70.xml"/><Relationship Id="rId2" Type="http://schemas.openxmlformats.org/officeDocument/2006/relationships/tags" Target="../tags/tag69.xml"/><Relationship Id="rId12" Type="http://schemas.openxmlformats.org/officeDocument/2006/relationships/tags" Target="../tags/tag75.xml"/><Relationship Id="rId11" Type="http://schemas.openxmlformats.org/officeDocument/2006/relationships/tags" Target="../tags/tag74.xml"/><Relationship Id="rId10" Type="http://schemas.openxmlformats.org/officeDocument/2006/relationships/tags" Target="../tags/tag73.xml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9" Type="http://schemas.openxmlformats.org/officeDocument/2006/relationships/image" Target="../media/image3.png"/><Relationship Id="rId8" Type="http://schemas.openxmlformats.org/officeDocument/2006/relationships/tags" Target="../tags/tag78.xml"/><Relationship Id="rId7" Type="http://schemas.openxmlformats.org/officeDocument/2006/relationships/image" Target="file:///C:\Program%20Files%20(x86)\Tencent\TIM\Bin\Lets_Create/pic_temp/0_pic_quater_right_up.png" TargetMode="External"/><Relationship Id="rId6" Type="http://schemas.openxmlformats.org/officeDocument/2006/relationships/image" Target="../media/image2.png"/><Relationship Id="rId5" Type="http://schemas.openxmlformats.org/officeDocument/2006/relationships/tags" Target="../tags/tag77.xml"/><Relationship Id="rId4" Type="http://schemas.openxmlformats.org/officeDocument/2006/relationships/image" Target="file:///D:\Users\Desktop\&#32032;&#26448;&#20998;&#31867;\&#20013;&#22269;&#39118;&#32032;&#26448;&#22270;\&#20027;&#39064;\&#22270;&#29255;49.png" TargetMode="External"/><Relationship Id="rId3" Type="http://schemas.openxmlformats.org/officeDocument/2006/relationships/image" Target="../media/image1.png"/><Relationship Id="rId2" Type="http://schemas.openxmlformats.org/officeDocument/2006/relationships/tags" Target="../tags/tag76.xml"/><Relationship Id="rId16" Type="http://schemas.openxmlformats.org/officeDocument/2006/relationships/tags" Target="../tags/tag84.xml"/><Relationship Id="rId15" Type="http://schemas.openxmlformats.org/officeDocument/2006/relationships/tags" Target="../tags/tag83.xml"/><Relationship Id="rId14" Type="http://schemas.openxmlformats.org/officeDocument/2006/relationships/tags" Target="../tags/tag82.xml"/><Relationship Id="rId13" Type="http://schemas.openxmlformats.org/officeDocument/2006/relationships/tags" Target="../tags/tag81.xml"/><Relationship Id="rId12" Type="http://schemas.openxmlformats.org/officeDocument/2006/relationships/tags" Target="../tags/tag80.xml"/><Relationship Id="rId11" Type="http://schemas.openxmlformats.org/officeDocument/2006/relationships/image" Target="../media/image4.png"/><Relationship Id="rId10" Type="http://schemas.openxmlformats.org/officeDocument/2006/relationships/tags" Target="../tags/tag79.xml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9" Type="http://schemas.openxmlformats.org/officeDocument/2006/relationships/tags" Target="../tags/tag88.xml"/><Relationship Id="rId8" Type="http://schemas.openxmlformats.org/officeDocument/2006/relationships/tags" Target="../tags/tag87.xml"/><Relationship Id="rId7" Type="http://schemas.openxmlformats.org/officeDocument/2006/relationships/image" Target="file:///C:\Program%20Files%20(x86)\Tencent\TIM\Bin\Lets_Create/pic_temp/1_pic_quater_left_down.png" TargetMode="External"/><Relationship Id="rId6" Type="http://schemas.openxmlformats.org/officeDocument/2006/relationships/image" Target="../media/image12.png"/><Relationship Id="rId5" Type="http://schemas.openxmlformats.org/officeDocument/2006/relationships/tags" Target="../tags/tag86.xml"/><Relationship Id="rId4" Type="http://schemas.openxmlformats.org/officeDocument/2006/relationships/image" Target="file:///C:\Program%20Files%20(x86)\Tencent\TIM\Bin\Lets_Create/pic_temp/0_pic_quater_right_down.png" TargetMode="External"/><Relationship Id="rId3" Type="http://schemas.openxmlformats.org/officeDocument/2006/relationships/image" Target="../media/image11.png"/><Relationship Id="rId2" Type="http://schemas.openxmlformats.org/officeDocument/2006/relationships/tags" Target="../tags/tag85.xml"/><Relationship Id="rId11" Type="http://schemas.openxmlformats.org/officeDocument/2006/relationships/tags" Target="../tags/tag90.xml"/><Relationship Id="rId10" Type="http://schemas.openxmlformats.org/officeDocument/2006/relationships/tags" Target="../tags/tag89.xml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9" Type="http://schemas.openxmlformats.org/officeDocument/2006/relationships/tags" Target="../tags/tag94.xml"/><Relationship Id="rId8" Type="http://schemas.openxmlformats.org/officeDocument/2006/relationships/image" Target="file:///C:\Program%20Files%20(x86)\Tencent\TIM\Bin\Lets_Create/pic_temp/1_pic_quater_left_down.png" TargetMode="External"/><Relationship Id="rId7" Type="http://schemas.openxmlformats.org/officeDocument/2006/relationships/image" Target="../media/image8.png"/><Relationship Id="rId6" Type="http://schemas.openxmlformats.org/officeDocument/2006/relationships/tags" Target="../tags/tag93.xml"/><Relationship Id="rId5" Type="http://schemas.openxmlformats.org/officeDocument/2006/relationships/image" Target="file:///C:\Program%20Files%20(x86)\Tencent\TIM\Bin\Lets_Create/pic_temp/0_pic_quater_right_down.png" TargetMode="External"/><Relationship Id="rId4" Type="http://schemas.openxmlformats.org/officeDocument/2006/relationships/image" Target="../media/image13.png"/><Relationship Id="rId3" Type="http://schemas.openxmlformats.org/officeDocument/2006/relationships/tags" Target="../tags/tag92.xml"/><Relationship Id="rId2" Type="http://schemas.openxmlformats.org/officeDocument/2006/relationships/tags" Target="../tags/tag91.xml"/><Relationship Id="rId13" Type="http://schemas.openxmlformats.org/officeDocument/2006/relationships/tags" Target="../tags/tag98.xml"/><Relationship Id="rId12" Type="http://schemas.openxmlformats.org/officeDocument/2006/relationships/tags" Target="../tags/tag97.xml"/><Relationship Id="rId11" Type="http://schemas.openxmlformats.org/officeDocument/2006/relationships/tags" Target="../tags/tag96.xml"/><Relationship Id="rId10" Type="http://schemas.openxmlformats.org/officeDocument/2006/relationships/tags" Target="../tags/tag95.xml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9" Type="http://schemas.openxmlformats.org/officeDocument/2006/relationships/tags" Target="../tags/tag102.xml"/><Relationship Id="rId8" Type="http://schemas.openxmlformats.org/officeDocument/2006/relationships/image" Target="file:///C:\Program%20Files%20(x86)\Tencent\TIM\Bin\Lets_Create/pic_temp/1_pic_quater_left_down.png" TargetMode="External"/><Relationship Id="rId7" Type="http://schemas.openxmlformats.org/officeDocument/2006/relationships/image" Target="../media/image5.png"/><Relationship Id="rId6" Type="http://schemas.openxmlformats.org/officeDocument/2006/relationships/tags" Target="../tags/tag101.xml"/><Relationship Id="rId5" Type="http://schemas.openxmlformats.org/officeDocument/2006/relationships/image" Target="file:///C:\Program%20Files%20(x86)\Tencent\TIM\Bin\Lets_Create/pic_temp/0_pic_quater_right_up.png" TargetMode="External"/><Relationship Id="rId4" Type="http://schemas.openxmlformats.org/officeDocument/2006/relationships/image" Target="../media/image2.png"/><Relationship Id="rId3" Type="http://schemas.openxmlformats.org/officeDocument/2006/relationships/tags" Target="../tags/tag100.xml"/><Relationship Id="rId2" Type="http://schemas.openxmlformats.org/officeDocument/2006/relationships/tags" Target="../tags/tag99.xml"/><Relationship Id="rId14" Type="http://schemas.openxmlformats.org/officeDocument/2006/relationships/tags" Target="../tags/tag107.xml"/><Relationship Id="rId13" Type="http://schemas.openxmlformats.org/officeDocument/2006/relationships/tags" Target="../tags/tag106.xml"/><Relationship Id="rId12" Type="http://schemas.openxmlformats.org/officeDocument/2006/relationships/tags" Target="../tags/tag105.xml"/><Relationship Id="rId11" Type="http://schemas.openxmlformats.org/officeDocument/2006/relationships/tags" Target="../tags/tag104.xml"/><Relationship Id="rId10" Type="http://schemas.openxmlformats.org/officeDocument/2006/relationships/tags" Target="../tags/tag103.xml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9" Type="http://schemas.openxmlformats.org/officeDocument/2006/relationships/tags" Target="../tags/tag111.xml"/><Relationship Id="rId8" Type="http://schemas.openxmlformats.org/officeDocument/2006/relationships/image" Target="file:///C:\Program%20Files%20(x86)\Tencent\TIM\Bin\Lets_Create/pic_temp/1_pic_quater_left_down.png" TargetMode="External"/><Relationship Id="rId7" Type="http://schemas.openxmlformats.org/officeDocument/2006/relationships/image" Target="../media/image5.png"/><Relationship Id="rId6" Type="http://schemas.openxmlformats.org/officeDocument/2006/relationships/tags" Target="../tags/tag110.xml"/><Relationship Id="rId5" Type="http://schemas.openxmlformats.org/officeDocument/2006/relationships/image" Target="file:///C:\Program%20Files%20(x86)\Tencent\TIM\Bin\Lets_Create/pic_temp/0_pic_quater_right_up.png" TargetMode="External"/><Relationship Id="rId4" Type="http://schemas.openxmlformats.org/officeDocument/2006/relationships/image" Target="../media/image2.png"/><Relationship Id="rId3" Type="http://schemas.openxmlformats.org/officeDocument/2006/relationships/tags" Target="../tags/tag109.xml"/><Relationship Id="rId2" Type="http://schemas.openxmlformats.org/officeDocument/2006/relationships/tags" Target="../tags/tag108.xml"/><Relationship Id="rId14" Type="http://schemas.openxmlformats.org/officeDocument/2006/relationships/tags" Target="../tags/tag116.xml"/><Relationship Id="rId13" Type="http://schemas.openxmlformats.org/officeDocument/2006/relationships/tags" Target="../tags/tag115.xml"/><Relationship Id="rId12" Type="http://schemas.openxmlformats.org/officeDocument/2006/relationships/tags" Target="../tags/tag114.xml"/><Relationship Id="rId11" Type="http://schemas.openxmlformats.org/officeDocument/2006/relationships/tags" Target="../tags/tag113.xml"/><Relationship Id="rId10" Type="http://schemas.openxmlformats.org/officeDocument/2006/relationships/tags" Target="../tags/tag112.xml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9" Type="http://schemas.openxmlformats.org/officeDocument/2006/relationships/tags" Target="../tags/tag120.xml"/><Relationship Id="rId8" Type="http://schemas.openxmlformats.org/officeDocument/2006/relationships/tags" Target="../tags/tag119.xml"/><Relationship Id="rId7" Type="http://schemas.openxmlformats.org/officeDocument/2006/relationships/image" Target="file:///C:\Program%20Files%20(x86)\Tencent\TIM\Bin\Lets_Create/pic_temp/1_pic_quater_left_down.png" TargetMode="External"/><Relationship Id="rId6" Type="http://schemas.openxmlformats.org/officeDocument/2006/relationships/image" Target="../media/image5.png"/><Relationship Id="rId5" Type="http://schemas.openxmlformats.org/officeDocument/2006/relationships/tags" Target="../tags/tag118.xml"/><Relationship Id="rId4" Type="http://schemas.openxmlformats.org/officeDocument/2006/relationships/image" Target="file:///C:\Program%20Files%20(x86)\Tencent\TIM\Bin\Lets_Create/pic_temp/0_pic_quater_right_up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117.xml"/><Relationship Id="rId14" Type="http://schemas.openxmlformats.org/officeDocument/2006/relationships/tags" Target="../tags/tag125.xml"/><Relationship Id="rId13" Type="http://schemas.openxmlformats.org/officeDocument/2006/relationships/tags" Target="../tags/tag124.xml"/><Relationship Id="rId12" Type="http://schemas.openxmlformats.org/officeDocument/2006/relationships/tags" Target="../tags/tag123.xml"/><Relationship Id="rId11" Type="http://schemas.openxmlformats.org/officeDocument/2006/relationships/tags" Target="../tags/tag122.xml"/><Relationship Id="rId10" Type="http://schemas.openxmlformats.org/officeDocument/2006/relationships/tags" Target="../tags/tag121.xml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9" Type="http://schemas.openxmlformats.org/officeDocument/2006/relationships/tags" Target="../tags/tag129.xml"/><Relationship Id="rId8" Type="http://schemas.openxmlformats.org/officeDocument/2006/relationships/tags" Target="../tags/tag128.xml"/><Relationship Id="rId7" Type="http://schemas.openxmlformats.org/officeDocument/2006/relationships/image" Target="file:///C:\Program%20Files%20(x86)\Tencent\TIM\Bin\Lets_Create/pic_temp/1_pic_quater_left_down.png" TargetMode="External"/><Relationship Id="rId6" Type="http://schemas.openxmlformats.org/officeDocument/2006/relationships/image" Target="../media/image5.png"/><Relationship Id="rId5" Type="http://schemas.openxmlformats.org/officeDocument/2006/relationships/tags" Target="../tags/tag127.xml"/><Relationship Id="rId4" Type="http://schemas.openxmlformats.org/officeDocument/2006/relationships/image" Target="file:///C:\Program%20Files%20(x86)\Tencent\TIM\Bin\Lets_Create/pic_temp/0_pic_quater_right_up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126.xml"/><Relationship Id="rId16" Type="http://schemas.openxmlformats.org/officeDocument/2006/relationships/tags" Target="../tags/tag136.xml"/><Relationship Id="rId15" Type="http://schemas.openxmlformats.org/officeDocument/2006/relationships/tags" Target="../tags/tag135.xml"/><Relationship Id="rId14" Type="http://schemas.openxmlformats.org/officeDocument/2006/relationships/tags" Target="../tags/tag134.xml"/><Relationship Id="rId13" Type="http://schemas.openxmlformats.org/officeDocument/2006/relationships/tags" Target="../tags/tag133.xml"/><Relationship Id="rId12" Type="http://schemas.openxmlformats.org/officeDocument/2006/relationships/tags" Target="../tags/tag132.xml"/><Relationship Id="rId11" Type="http://schemas.openxmlformats.org/officeDocument/2006/relationships/tags" Target="../tags/tag131.xml"/><Relationship Id="rId10" Type="http://schemas.openxmlformats.org/officeDocument/2006/relationships/tags" Target="../tags/tag130.xml"/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9" Type="http://schemas.openxmlformats.org/officeDocument/2006/relationships/tags" Target="../tags/tag140.xml"/><Relationship Id="rId8" Type="http://schemas.openxmlformats.org/officeDocument/2006/relationships/image" Target="file:///C:\Program%20Files%20(x86)\Tencent\TIM\Bin\Lets_Create/pic_temp/1_pic_quater_left_down.png" TargetMode="External"/><Relationship Id="rId7" Type="http://schemas.openxmlformats.org/officeDocument/2006/relationships/image" Target="../media/image15.png"/><Relationship Id="rId6" Type="http://schemas.openxmlformats.org/officeDocument/2006/relationships/tags" Target="../tags/tag139.xml"/><Relationship Id="rId5" Type="http://schemas.openxmlformats.org/officeDocument/2006/relationships/image" Target="file:///C:\Program%20Files%20(x86)\Tencent\TIM\Bin\Lets_Create/pic_temp/0_pic_quater_right_down.png" TargetMode="External"/><Relationship Id="rId4" Type="http://schemas.openxmlformats.org/officeDocument/2006/relationships/image" Target="../media/image14.png"/><Relationship Id="rId3" Type="http://schemas.openxmlformats.org/officeDocument/2006/relationships/tags" Target="../tags/tag138.xml"/><Relationship Id="rId2" Type="http://schemas.openxmlformats.org/officeDocument/2006/relationships/tags" Target="../tags/tag137.xml"/><Relationship Id="rId13" Type="http://schemas.openxmlformats.org/officeDocument/2006/relationships/tags" Target="../tags/tag144.xml"/><Relationship Id="rId12" Type="http://schemas.openxmlformats.org/officeDocument/2006/relationships/tags" Target="../tags/tag143.xml"/><Relationship Id="rId11" Type="http://schemas.openxmlformats.org/officeDocument/2006/relationships/tags" Target="../tags/tag142.xml"/><Relationship Id="rId10" Type="http://schemas.openxmlformats.org/officeDocument/2006/relationships/tags" Target="../tags/tag141.xml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524000" y="1322962"/>
            <a:ext cx="9144000" cy="2187001"/>
          </a:xfrm>
        </p:spPr>
        <p:txBody>
          <a:bodyPr anchor="b">
            <a:normAutofit/>
          </a:bodyPr>
          <a:lstStyle>
            <a:lvl1pPr algn="ctr">
              <a:lnSpc>
                <a:spcPct val="130000"/>
              </a:lnSpc>
              <a:defRPr sz="6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单击此处添加标题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  <a:ea typeface="+mj-ea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单击此处添加副标题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200" y="551543"/>
            <a:ext cx="10515600" cy="5558971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/>
          <p:nvPr userDrawn="1">
            <p:custDataLst>
              <p:tags r:id="rId2"/>
            </p:custDataLst>
          </p:nvPr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1262353"/>
            <a:ext cx="5486400" cy="4333295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5"/>
            </p:custDataLst>
          </p:nvPr>
        </p:nvPicPr>
        <p:blipFill>
          <a:blip r:embed="rId6" r:link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143000" cy="888668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 userDrawn="1">
            <p:custDataLst>
              <p:tags r:id="rId8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4471036" y="4009570"/>
            <a:ext cx="1833185" cy="126944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 userDrawn="1">
            <p:custDataLst>
              <p:tags r:id="rId10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276949" y="1391959"/>
            <a:ext cx="2105260" cy="141239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2"/>
            </p:custDataLst>
          </p:nvPr>
        </p:nvSpPr>
        <p:spPr>
          <a:xfrm>
            <a:off x="1764000" y="1875600"/>
            <a:ext cx="5090400" cy="1772741"/>
          </a:xfrm>
        </p:spPr>
        <p:txBody>
          <a:bodyPr lIns="90000" tIns="46800" rIns="90000" bIns="46800" anchor="b" anchorCtr="0">
            <a:normAutofit/>
          </a:bodyPr>
          <a:lstStyle>
            <a:lvl1pPr algn="l">
              <a:defRPr sz="5400" b="0" spc="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尚巍手书W" panose="00020600040101010101" pitchFamily="18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13"/>
            </p:custDataLst>
          </p:nvPr>
        </p:nvSpPr>
        <p:spPr>
          <a:xfrm>
            <a:off x="1764000" y="3754800"/>
            <a:ext cx="4258800" cy="493200"/>
          </a:xfrm>
        </p:spPr>
        <p:txBody>
          <a:bodyPr lIns="90000" tIns="46800" rIns="90000" bIns="46800">
            <a:normAutofit/>
          </a:bodyPr>
          <a:lstStyle>
            <a:lvl1pPr marL="0" indent="0" algn="l" eaLnBrk="1" fontAlgn="auto" latinLnBrk="0" hangingPunct="1">
              <a:lnSpc>
                <a:spcPct val="10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1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1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1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3" hasCustomPrompt="1"/>
            <p:custDataLst>
              <p:tags r:id="rId17"/>
            </p:custDataLst>
          </p:nvPr>
        </p:nvSpPr>
        <p:spPr>
          <a:xfrm>
            <a:off x="1767600" y="4629600"/>
            <a:ext cx="3391200" cy="406800"/>
          </a:xfrm>
        </p:spPr>
        <p:txBody>
          <a:bodyPr/>
          <a:lstStyle>
            <a:lvl1pPr marL="0" indent="0" eaLnBrk="1" fontAlgn="auto" latinLnBrk="0" hangingPunct="1">
              <a:lnSpc>
                <a:spcPct val="100000"/>
              </a:lnSpc>
              <a:buNone/>
              <a:defRPr sz="2000">
                <a:solidFill>
                  <a:schemeClr val="accent1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zh-CN" altLang="en-US" dirty="0"/>
              <a:t>编辑文本</a:t>
            </a:r>
            <a:endParaRPr lang="zh-CN" altLang="en-US" dirty="0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 hasCustomPrompt="1"/>
            <p:custDataLst>
              <p:tags r:id="rId18"/>
            </p:custDataLst>
          </p:nvPr>
        </p:nvSpPr>
        <p:spPr>
          <a:xfrm>
            <a:off x="1767600" y="5036400"/>
            <a:ext cx="2534400" cy="406800"/>
          </a:xfrm>
        </p:spPr>
        <p:txBody>
          <a:bodyPr/>
          <a:lstStyle>
            <a:lvl1pPr marL="0" indent="0" eaLnBrk="1" fontAlgn="auto" latinLnBrk="0" hangingPunct="1">
              <a:lnSpc>
                <a:spcPct val="100000"/>
              </a:lnSpc>
              <a:buNone/>
              <a:defRPr sz="2000">
                <a:solidFill>
                  <a:schemeClr val="accent1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zh-CN" altLang="en-US" dirty="0"/>
              <a:t>编辑文本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/>
          <p:nvPr userDrawn="1">
            <p:custDataLst>
              <p:tags r:id="rId2"/>
            </p:custDataLst>
          </p:nvPr>
        </p:nvPicPr>
        <p:blipFill>
          <a:blip r:embed="rId3" r:link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70895" y="68580"/>
            <a:ext cx="1143000" cy="872979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6"/>
            </p:custDataLst>
          </p:nvPr>
        </p:nvSpPr>
        <p:spPr>
          <a:xfrm>
            <a:off x="669882" y="952508"/>
            <a:ext cx="10852237" cy="5388907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/>
          <p:nvPr userDrawn="1">
            <p:custDataLst>
              <p:tags r:id="rId2"/>
            </p:custDataLst>
          </p:nvPr>
        </p:nvPicPr>
        <p:blipFill>
          <a:blip r:embed="rId3" r:link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9467215" y="1262380"/>
            <a:ext cx="2724150" cy="4333240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5"/>
            </p:custDataLst>
          </p:nvPr>
        </p:nvPicPr>
        <p:blipFill>
          <a:blip r:embed="rId3" r:link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1270" y="1262380"/>
            <a:ext cx="2724150" cy="4333240"/>
          </a:xfrm>
          <a:prstGeom prst="rect">
            <a:avLst/>
          </a:prstGeom>
        </p:spPr>
      </p:pic>
      <p:sp>
        <p:nvSpPr>
          <p:cNvPr id="9" name="矩形 8"/>
          <p:cNvSpPr/>
          <p:nvPr userDrawn="1">
            <p:custDataLst>
              <p:tags r:id="rId6"/>
            </p:custDataLst>
          </p:nvPr>
        </p:nvSpPr>
        <p:spPr>
          <a:xfrm>
            <a:off x="608076" y="457200"/>
            <a:ext cx="10975848" cy="5943600"/>
          </a:xfrm>
          <a:prstGeom prst="rect">
            <a:avLst/>
          </a:prstGeom>
          <a:solidFill>
            <a:schemeClr val="bg2">
              <a:alpha val="23000"/>
            </a:schemeClr>
          </a:solidFill>
          <a:ln w="12700" cap="flat" cmpd="sng" algn="ctr">
            <a:solidFill>
              <a:schemeClr val="accent1">
                <a:shade val="50000"/>
                <a:alpha val="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 userDrawn="1">
            <p:custDataLst>
              <p:tags r:id="rId7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5252" y="972749"/>
            <a:ext cx="4588327" cy="4912502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 userDrawn="1">
            <p:custDataLst>
              <p:tags r:id="rId9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7312026" y="4128950"/>
            <a:ext cx="1833185" cy="126944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 userDrawn="1">
            <p:custDataLst>
              <p:tags r:id="rId11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3567097" y="1671359"/>
            <a:ext cx="2105260" cy="141239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4431600" y="3430800"/>
            <a:ext cx="3513600" cy="827811"/>
          </a:xfrm>
        </p:spPr>
        <p:txBody>
          <a:bodyPr lIns="90000" tIns="46800" rIns="90000" bIns="46800" anchor="t" anchorCtr="0">
            <a:normAutofit/>
          </a:bodyPr>
          <a:lstStyle>
            <a:lvl1pPr algn="ctr" eaLnBrk="1" fontAlgn="auto" latinLnBrk="0" hangingPunct="1">
              <a:defRPr sz="2400" b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尚巍手书W" panose="00020600040101010101" pitchFamily="18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3" hasCustomPrompt="1"/>
            <p:custDataLst>
              <p:tags r:id="rId17"/>
            </p:custDataLst>
          </p:nvPr>
        </p:nvSpPr>
        <p:spPr>
          <a:xfrm>
            <a:off x="4060800" y="4287600"/>
            <a:ext cx="4248000" cy="403200"/>
          </a:xfrm>
        </p:spPr>
        <p:txBody>
          <a:bodyPr/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20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zh-CN" altLang="en-US" dirty="0"/>
              <a:t>编辑副标题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000"/>
                            </p:stCondLst>
                            <p:childTnLst>
                              <p:par>
                                <p:cTn id="1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/>
          <p:nvPr>
            <p:custDataLst>
              <p:tags r:id="rId2"/>
            </p:custDataLst>
          </p:nvPr>
        </p:nvPicPr>
        <p:blipFill>
          <a:blip r:embed="rId3" r:link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70895" y="68580"/>
            <a:ext cx="1143000" cy="872979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6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7"/>
            </p:custDataLst>
          </p:nvPr>
        </p:nvSpPr>
        <p:spPr>
          <a:xfrm>
            <a:off x="6238877" y="952508"/>
            <a:ext cx="5283242" cy="5388907"/>
          </a:xfrm>
        </p:spPr>
        <p:txBody>
          <a:bodyPr>
            <a:normAutofit/>
          </a:bodyPr>
          <a:lstStyle>
            <a:lvl1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/>
          <p:nvPr>
            <p:custDataLst>
              <p:tags r:id="rId2"/>
            </p:custDataLst>
          </p:nvPr>
        </p:nvPicPr>
        <p:blipFill>
          <a:blip r:embed="rId3" r:link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72775" y="5771515"/>
            <a:ext cx="1346835" cy="102806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6"/>
            </p:custDataLst>
          </p:nvPr>
        </p:nvSpPr>
        <p:spPr>
          <a:xfrm>
            <a:off x="669930" y="952508"/>
            <a:ext cx="5283242" cy="381003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0"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7"/>
            </p:custDataLst>
          </p:nvPr>
        </p:nvSpPr>
        <p:spPr>
          <a:xfrm>
            <a:off x="669925" y="1406525"/>
            <a:ext cx="5283200" cy="4934752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8"/>
            </p:custDataLst>
          </p:nvPr>
        </p:nvSpPr>
        <p:spPr>
          <a:xfrm>
            <a:off x="6235750" y="952508"/>
            <a:ext cx="5283242" cy="381003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9"/>
            </p:custDataLst>
          </p:nvPr>
        </p:nvSpPr>
        <p:spPr>
          <a:xfrm>
            <a:off x="6235750" y="1406525"/>
            <a:ext cx="5283242" cy="4934752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/>
          <p:nvPr userDrawn="1">
            <p:custDataLst>
              <p:tags r:id="rId2"/>
            </p:custDataLst>
          </p:nvPr>
        </p:nvPicPr>
        <p:blipFill>
          <a:blip r:embed="rId3" r:link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4000" y="5251381"/>
            <a:ext cx="4064000" cy="1606619"/>
          </a:xfrm>
          <a:prstGeom prst="rect">
            <a:avLst/>
          </a:prstGeom>
        </p:spPr>
      </p:pic>
      <p:pic>
        <p:nvPicPr>
          <p:cNvPr id="7" name="图片 6"/>
          <p:cNvPicPr/>
          <p:nvPr userDrawn="1">
            <p:custDataLst>
              <p:tags r:id="rId5"/>
            </p:custDataLst>
          </p:nvPr>
        </p:nvPicPr>
        <p:blipFill>
          <a:blip r:embed="rId6" r:link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4000" y="0"/>
            <a:ext cx="4064000" cy="1606619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882" y="1059815"/>
            <a:ext cx="10852237" cy="441964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/>
          <p:nvPr userDrawn="1">
            <p:custDataLst>
              <p:tags r:id="rId2"/>
            </p:custDataLst>
          </p:nvPr>
        </p:nvPicPr>
        <p:blipFill>
          <a:blip r:embed="rId3" r:link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72775" y="5771515"/>
            <a:ext cx="1346835" cy="102806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669930" y="443234"/>
            <a:ext cx="10852237" cy="441964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6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7"/>
            </p:custDataLst>
          </p:nvPr>
        </p:nvSpPr>
        <p:spPr>
          <a:xfrm>
            <a:off x="6238925" y="952508"/>
            <a:ext cx="5283242" cy="5388907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>
            <p:custDataLst>
              <p:tags r:id="rId2"/>
            </p:custDataLst>
          </p:nvPr>
        </p:nvGrpSpPr>
        <p:grpSpPr>
          <a:xfrm>
            <a:off x="58420" y="5760085"/>
            <a:ext cx="12017375" cy="981075"/>
            <a:chOff x="58420" y="5760085"/>
            <a:chExt cx="12017375" cy="981075"/>
          </a:xfrm>
        </p:grpSpPr>
        <p:pic>
          <p:nvPicPr>
            <p:cNvPr id="8" name="图片 7"/>
            <p:cNvPicPr/>
            <p:nvPr>
              <p:custDataLst>
                <p:tags r:id="rId3"/>
              </p:custDataLst>
            </p:nvPr>
          </p:nvPicPr>
          <p:blipFill>
            <a:blip r:embed="rId4" r:link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807065" y="5760085"/>
              <a:ext cx="1268730" cy="981075"/>
            </a:xfrm>
            <a:prstGeom prst="rect">
              <a:avLst/>
            </a:prstGeom>
          </p:spPr>
        </p:pic>
        <p:pic>
          <p:nvPicPr>
            <p:cNvPr id="9" name="图片 8"/>
            <p:cNvPicPr/>
            <p:nvPr>
              <p:custDataLst>
                <p:tags r:id="rId6"/>
              </p:custDataLst>
            </p:nvPr>
          </p:nvPicPr>
          <p:blipFill>
            <a:blip r:embed="rId7" r:link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8420" y="5760720"/>
              <a:ext cx="1249680" cy="980440"/>
            </a:xfrm>
            <a:prstGeom prst="rect">
              <a:avLst/>
            </a:prstGeom>
          </p:spPr>
        </p:pic>
      </p:grpSp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9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101600" tIns="38100" rIns="76200" bIns="381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10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>
            <a:normAutofit/>
          </a:bodyPr>
          <a:lstStyle>
            <a:lvl1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325563"/>
          </a:xfrm>
        </p:spPr>
        <p:txBody>
          <a:bodyPr anchor="ctr" anchorCtr="0">
            <a:normAutofit/>
          </a:bodyPr>
          <a:lstStyle>
            <a:lvl1pPr>
              <a:defRPr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47700" y="1825625"/>
            <a:ext cx="10515600" cy="4351338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 userDrawn="1">
            <p:custDataLst>
              <p:tags r:id="rId2"/>
            </p:custDataLst>
          </p:nvPr>
        </p:nvGrpSpPr>
        <p:grpSpPr>
          <a:xfrm>
            <a:off x="58420" y="5760085"/>
            <a:ext cx="12017375" cy="981075"/>
            <a:chOff x="58420" y="5760085"/>
            <a:chExt cx="12017375" cy="981075"/>
          </a:xfrm>
        </p:grpSpPr>
        <p:pic>
          <p:nvPicPr>
            <p:cNvPr id="8" name="图片 7"/>
            <p:cNvPicPr/>
            <p:nvPr>
              <p:custDataLst>
                <p:tags r:id="rId3"/>
              </p:custDataLst>
            </p:nvPr>
          </p:nvPicPr>
          <p:blipFill>
            <a:blip r:embed="rId4" r:link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807065" y="5760085"/>
              <a:ext cx="1268730" cy="981075"/>
            </a:xfrm>
            <a:prstGeom prst="rect">
              <a:avLst/>
            </a:prstGeom>
          </p:spPr>
        </p:pic>
        <p:pic>
          <p:nvPicPr>
            <p:cNvPr id="9" name="图片 8"/>
            <p:cNvPicPr/>
            <p:nvPr>
              <p:custDataLst>
                <p:tags r:id="rId6"/>
              </p:custDataLst>
            </p:nvPr>
          </p:nvPicPr>
          <p:blipFill>
            <a:blip r:embed="rId7" r:link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8420" y="5760720"/>
              <a:ext cx="1249680" cy="980440"/>
            </a:xfrm>
            <a:prstGeom prst="rect">
              <a:avLst/>
            </a:prstGeom>
          </p:spPr>
        </p:pic>
      </p:grp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2"/>
            </p:custDataLst>
          </p:nvPr>
        </p:nvSpPr>
        <p:spPr>
          <a:xfrm>
            <a:off x="669930" y="952508"/>
            <a:ext cx="10852237" cy="5388907"/>
          </a:xfrm>
        </p:spPr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2pPr>
            <a:lvl3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3pPr>
            <a:lvl4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4pPr>
            <a:lvl5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/>
          <p:nvPr userDrawn="1">
            <p:custDataLst>
              <p:tags r:id="rId2"/>
            </p:custDataLst>
          </p:nvPr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" y="1262353"/>
            <a:ext cx="5486400" cy="4333295"/>
          </a:xfrm>
          <a:prstGeom prst="rect">
            <a:avLst/>
          </a:prstGeom>
        </p:spPr>
      </p:pic>
      <p:pic>
        <p:nvPicPr>
          <p:cNvPr id="7" name="图片 6"/>
          <p:cNvPicPr/>
          <p:nvPr userDrawn="1">
            <p:custDataLst>
              <p:tags r:id="rId5"/>
            </p:custDataLst>
          </p:nvPr>
        </p:nvPicPr>
        <p:blipFill>
          <a:blip r:embed="rId6" r:link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49000" y="0"/>
            <a:ext cx="1143000" cy="888668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>
            <p:custDataLst>
              <p:tags r:id="rId8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9838085" y="4098290"/>
            <a:ext cx="1833185" cy="126944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>
            <p:custDataLst>
              <p:tags r:id="rId10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6225751" y="1933133"/>
            <a:ext cx="2105260" cy="141239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2"/>
            </p:custDataLst>
          </p:nvPr>
        </p:nvSpPr>
        <p:spPr>
          <a:xfrm>
            <a:off x="7632114" y="1760583"/>
            <a:ext cx="3596400" cy="2041200"/>
          </a:xfrm>
        </p:spPr>
        <p:txBody>
          <a:bodyPr vert="horz" lIns="90000" tIns="46800" rIns="90000" bIns="0" rtlCol="0" anchor="b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12400" b="0" i="0" u="none" strike="noStrike" kern="1200" cap="none" spc="6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汉仪尚巍手书W" panose="00020600040101010101" pitchFamily="18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标题</a:t>
            </a:r>
            <a:endParaRPr dirty="0"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3" hasCustomPrompt="1"/>
            <p:custDataLst>
              <p:tags r:id="rId16"/>
            </p:custDataLst>
          </p:nvPr>
        </p:nvSpPr>
        <p:spPr>
          <a:xfrm>
            <a:off x="7778568" y="3877574"/>
            <a:ext cx="3231606" cy="435538"/>
          </a:xfrm>
        </p:spPr>
        <p:txBody>
          <a:bodyPr>
            <a:normAutofit/>
          </a:bodyPr>
          <a:lstStyle>
            <a:lvl1pPr marL="0" indent="0" algn="dist">
              <a:buNone/>
              <a:defRPr sz="1800"/>
            </a:lvl1pPr>
          </a:lstStyle>
          <a:p>
            <a:pPr lvl="0"/>
            <a:r>
              <a:rPr lang="zh-CN" altLang="en-US" dirty="0"/>
              <a:t>单击此处添加副标题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/>
          <p:nvPr userDrawn="1">
            <p:custDataLst>
              <p:tags r:id="rId2"/>
            </p:custDataLst>
          </p:nvPr>
        </p:nvPicPr>
        <p:blipFill>
          <a:blip r:embed="rId3" r:link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7065" y="5760085"/>
            <a:ext cx="1268730" cy="981075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5"/>
            </p:custDataLst>
          </p:nvPr>
        </p:nvPicPr>
        <p:blipFill>
          <a:blip r:embed="rId6" r:link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20" y="5760720"/>
            <a:ext cx="1249680" cy="98044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 userDrawn="1">
            <p:ph type="title"/>
            <p:custDataLst>
              <p:tags r:id="rId8"/>
            </p:custDataLst>
          </p:nvPr>
        </p:nvSpPr>
        <p:spPr/>
        <p:txBody>
          <a:bodyPr>
            <a:normAutofit/>
          </a:bodyPr>
          <a:lstStyle>
            <a:lvl1pPr algn="ctr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 userDrawn="1">
            <p:ph type="dt" sz="half" idx="10"/>
            <p:custDataLst>
              <p:tags r:id="rId9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 userDrawn="1">
            <p:ph type="ftr" sz="quarter" idx="11"/>
            <p:custDataLst>
              <p:tags r:id="rId10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 userDrawn="1">
            <p:ph type="sldNum" sz="quarter" idx="12"/>
            <p:custDataLst>
              <p:tags r:id="rId11"/>
            </p:custDataLst>
          </p:nvPr>
        </p:nvSpPr>
        <p:spPr>
          <a:xfrm>
            <a:off x="8553450" y="6349833"/>
            <a:ext cx="2700000" cy="3168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相框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>
            <p:custDataLst>
              <p:tags r:id="rId2"/>
            </p:custDataLst>
          </p:nvPr>
        </p:nvSpPr>
        <p:spPr>
          <a:xfrm>
            <a:off x="292053" y="304775"/>
            <a:ext cx="11607893" cy="6248450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rmAutofit/>
          </a:bodyPr>
          <a:lstStyle/>
          <a:p>
            <a:pPr lvl="0" algn="ctr">
              <a:buClrTx/>
              <a:buSzTx/>
              <a:buFontTx/>
            </a:pPr>
            <a:endParaRPr lang="en-US" altLang="zh-CN" baseline="0">
              <a:solidFill>
                <a:schemeClr val="tx1">
                  <a:lumMod val="85000"/>
                  <a:lumOff val="15000"/>
                </a:schemeClr>
              </a:solidFill>
              <a:latin typeface="Viner Hand ITC" panose="03070502030502020203" charset="0"/>
              <a:ea typeface="隶书" panose="02010509060101010101" pitchFamily="49" charset="-122"/>
              <a:cs typeface="Viner Hand ITC" panose="03070502030502020203" charset="0"/>
              <a:sym typeface="+mn-ea"/>
            </a:endParaRPr>
          </a:p>
        </p:txBody>
      </p:sp>
      <p:pic>
        <p:nvPicPr>
          <p:cNvPr id="10" name="图片 9"/>
          <p:cNvPicPr/>
          <p:nvPr userDrawn="1">
            <p:custDataLst>
              <p:tags r:id="rId3"/>
            </p:custDataLst>
          </p:nvPr>
        </p:nvPicPr>
        <p:blipFill>
          <a:blip r:embed="rId4" r:link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010" y="87630"/>
            <a:ext cx="1386205" cy="995045"/>
          </a:xfrm>
          <a:prstGeom prst="rect">
            <a:avLst/>
          </a:prstGeom>
        </p:spPr>
      </p:pic>
      <p:pic>
        <p:nvPicPr>
          <p:cNvPr id="11" name="图片 10"/>
          <p:cNvPicPr/>
          <p:nvPr userDrawn="1">
            <p:custDataLst>
              <p:tags r:id="rId6"/>
            </p:custDataLst>
          </p:nvPr>
        </p:nvPicPr>
        <p:blipFill>
          <a:blip r:embed="rId7" r:link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72775" y="5771515"/>
            <a:ext cx="1346835" cy="102806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9"/>
            </p:custDataLst>
          </p:nvPr>
        </p:nvSpPr>
        <p:spPr>
          <a:xfrm>
            <a:off x="1281600" y="1249200"/>
            <a:ext cx="9626400" cy="723600"/>
          </a:xfrm>
        </p:spPr>
        <p:txBody>
          <a:bodyPr wrap="square" anchor="ctr">
            <a:normAutofit/>
          </a:bodyPr>
          <a:lstStyle>
            <a:lvl1pPr>
              <a:defRPr sz="3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0"/>
            </p:custDataLst>
          </p:nvPr>
        </p:nvSpPr>
        <p:spPr>
          <a:xfrm>
            <a:off x="1281113" y="2163600"/>
            <a:ext cx="9626600" cy="34452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ea typeface="隶书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/>
        <p:txBody>
          <a:bodyPr wrap="square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左右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4823460" cy="6866255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lvl="0" algn="ctr"/>
            <a:endParaRPr lang="en-US" altLang="zh-CN" baseline="0" dirty="0">
              <a:solidFill>
                <a:schemeClr val="tx1">
                  <a:lumMod val="85000"/>
                  <a:lumOff val="15000"/>
                </a:schemeClr>
              </a:solidFill>
              <a:ea typeface="隶书" panose="02010509060101010101" pitchFamily="49" charset="-122"/>
              <a:sym typeface="+mn-ea"/>
            </a:endParaRPr>
          </a:p>
        </p:txBody>
      </p:sp>
      <p:pic>
        <p:nvPicPr>
          <p:cNvPr id="12" name="图片 11"/>
          <p:cNvPicPr/>
          <p:nvPr userDrawn="1">
            <p:custDataLst>
              <p:tags r:id="rId3"/>
            </p:custDataLst>
          </p:nvPr>
        </p:nvPicPr>
        <p:blipFill>
          <a:blip r:embed="rId4" r:link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315" y="5857875"/>
            <a:ext cx="1143000" cy="888365"/>
          </a:xfrm>
          <a:prstGeom prst="rect">
            <a:avLst/>
          </a:prstGeom>
        </p:spPr>
      </p:pic>
      <p:pic>
        <p:nvPicPr>
          <p:cNvPr id="13" name="图片 12"/>
          <p:cNvPicPr/>
          <p:nvPr userDrawn="1">
            <p:custDataLst>
              <p:tags r:id="rId6"/>
            </p:custDataLst>
          </p:nvPr>
        </p:nvPicPr>
        <p:blipFill>
          <a:blip r:embed="rId7" r:link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61370" y="5873115"/>
            <a:ext cx="1143000" cy="87312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9"/>
            </p:custDataLst>
          </p:nvPr>
        </p:nvSpPr>
        <p:spPr>
          <a:xfrm>
            <a:off x="583200" y="770400"/>
            <a:ext cx="3960000" cy="882000"/>
          </a:xfrm>
        </p:spPr>
        <p:txBody>
          <a:bodyPr wrap="square" anchor="ctr">
            <a:normAutofit/>
          </a:bodyPr>
          <a:lstStyle>
            <a:lvl1pPr>
              <a:defRPr sz="40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 dirty="0"/>
              <a:t>单击编辑标题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ea typeface="隶书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3"/>
            </p:custDataLst>
          </p:nvPr>
        </p:nvSpPr>
        <p:spPr>
          <a:xfrm>
            <a:off x="586800" y="1764000"/>
            <a:ext cx="3956400" cy="40932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4"/>
            </p:custDataLst>
          </p:nvPr>
        </p:nvSpPr>
        <p:spPr>
          <a:xfrm>
            <a:off x="5101200" y="769938"/>
            <a:ext cx="6480000" cy="5087937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上下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92000" cy="2664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lvl="0" algn="ctr"/>
            <a:endParaRPr lang="en-US" altLang="zh-CN" baseline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隶书" panose="02010509060101010101" pitchFamily="49" charset="-122"/>
              <a:sym typeface="+mn-ea"/>
            </a:endParaRPr>
          </a:p>
        </p:txBody>
      </p:sp>
      <p:pic>
        <p:nvPicPr>
          <p:cNvPr id="15" name="图片 14"/>
          <p:cNvPicPr/>
          <p:nvPr userDrawn="1">
            <p:custDataLst>
              <p:tags r:id="rId3"/>
            </p:custDataLst>
          </p:nvPr>
        </p:nvPicPr>
        <p:blipFill>
          <a:blip r:embed="rId4" r:link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05" y="78105"/>
            <a:ext cx="1143000" cy="888365"/>
          </a:xfrm>
          <a:prstGeom prst="rect">
            <a:avLst/>
          </a:prstGeom>
        </p:spPr>
      </p:pic>
      <p:pic>
        <p:nvPicPr>
          <p:cNvPr id="16" name="图片 15"/>
          <p:cNvPicPr/>
          <p:nvPr userDrawn="1">
            <p:custDataLst>
              <p:tags r:id="rId6"/>
            </p:custDataLst>
          </p:nvPr>
        </p:nvPicPr>
        <p:blipFill>
          <a:blip r:embed="rId7" r:link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81055" y="78105"/>
            <a:ext cx="1143000" cy="87312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9"/>
            </p:custDataLst>
          </p:nvPr>
        </p:nvSpPr>
        <p:spPr>
          <a:xfrm>
            <a:off x="612000" y="781200"/>
            <a:ext cx="10976400" cy="626400"/>
          </a:xfrm>
        </p:spPr>
        <p:txBody>
          <a:bodyPr wrap="square" anchor="ctr">
            <a:normAutofit/>
          </a:bodyPr>
          <a:lstStyle>
            <a:lvl1pPr algn="ctr">
              <a:defRPr sz="3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3"/>
            </p:custDataLst>
          </p:nvPr>
        </p:nvSpPr>
        <p:spPr>
          <a:xfrm>
            <a:off x="612000" y="1659600"/>
            <a:ext cx="10975975" cy="828000"/>
          </a:xfrm>
        </p:spPr>
        <p:txBody>
          <a:bodyPr wrap="square">
            <a:normAutofit/>
          </a:bodyPr>
          <a:lstStyle>
            <a:lvl1pPr algn="ctr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4"/>
            </p:custDataLst>
          </p:nvPr>
        </p:nvSpPr>
        <p:spPr>
          <a:xfrm>
            <a:off x="612775" y="2808000"/>
            <a:ext cx="10965600" cy="34308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下上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/>
          <p:nvPr userDrawn="1">
            <p:custDataLst>
              <p:tags r:id="rId2"/>
            </p:custDataLst>
          </p:nvPr>
        </p:nvPicPr>
        <p:blipFill>
          <a:blip r:embed="rId3" r:link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265" y="68580"/>
            <a:ext cx="1143000" cy="888365"/>
          </a:xfrm>
          <a:prstGeom prst="rect">
            <a:avLst/>
          </a:prstGeom>
        </p:spPr>
      </p:pic>
      <p:pic>
        <p:nvPicPr>
          <p:cNvPr id="13" name="图片 12"/>
          <p:cNvPicPr/>
          <p:nvPr userDrawn="1">
            <p:custDataLst>
              <p:tags r:id="rId5"/>
            </p:custDataLst>
          </p:nvPr>
        </p:nvPicPr>
        <p:blipFill>
          <a:blip r:embed="rId6" r:link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70895" y="68580"/>
            <a:ext cx="1143000" cy="873125"/>
          </a:xfrm>
          <a:prstGeom prst="rect">
            <a:avLst/>
          </a:prstGeom>
        </p:spPr>
      </p:pic>
      <p:sp>
        <p:nvSpPr>
          <p:cNvPr id="10" name="矩形 9"/>
          <p:cNvSpPr/>
          <p:nvPr userDrawn="1">
            <p:custDataLst>
              <p:tags r:id="rId8"/>
            </p:custDataLst>
          </p:nvPr>
        </p:nvSpPr>
        <p:spPr>
          <a:xfrm>
            <a:off x="0" y="5029201"/>
            <a:ext cx="12192000" cy="1828799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lvl="0" algn="ctr"/>
            <a:endParaRPr lang="en-US" altLang="zh-CN" baseline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隶书" panose="02010509060101010101" pitchFamily="49" charset="-122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9"/>
            </p:custDataLst>
          </p:nvPr>
        </p:nvSpPr>
        <p:spPr>
          <a:xfrm>
            <a:off x="604800" y="669600"/>
            <a:ext cx="10976400" cy="565200"/>
          </a:xfrm>
        </p:spPr>
        <p:txBody>
          <a:bodyPr wrap="square" anchor="ctr">
            <a:noAutofit/>
          </a:bodyPr>
          <a:lstStyle>
            <a:lvl1pPr algn="ctr">
              <a:defRPr sz="3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3"/>
            </p:custDataLst>
          </p:nvPr>
        </p:nvSpPr>
        <p:spPr>
          <a:xfrm>
            <a:off x="604837" y="1681200"/>
            <a:ext cx="10990800" cy="32112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14"/>
            </p:custDataLst>
          </p:nvPr>
        </p:nvSpPr>
        <p:spPr>
          <a:xfrm>
            <a:off x="594000" y="5180400"/>
            <a:ext cx="11001600" cy="1011600"/>
          </a:xfrm>
        </p:spPr>
        <p:txBody>
          <a:bodyPr wrap="square">
            <a:normAutofit/>
          </a:bodyPr>
          <a:lstStyle>
            <a:lvl1pPr marL="0" indent="0">
              <a:buNone/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导航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/>
          <p:nvPr userDrawn="1">
            <p:custDataLst>
              <p:tags r:id="rId2"/>
            </p:custDataLst>
          </p:nvPr>
        </p:nvPicPr>
        <p:blipFill>
          <a:blip r:embed="rId3" r:link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80420" y="5887085"/>
            <a:ext cx="1143000" cy="888365"/>
          </a:xfrm>
          <a:prstGeom prst="rect">
            <a:avLst/>
          </a:prstGeom>
        </p:spPr>
      </p:pic>
      <p:pic>
        <p:nvPicPr>
          <p:cNvPr id="15" name="图片 14"/>
          <p:cNvPicPr/>
          <p:nvPr userDrawn="1">
            <p:custDataLst>
              <p:tags r:id="rId5"/>
            </p:custDataLst>
          </p:nvPr>
        </p:nvPicPr>
        <p:blipFill>
          <a:blip r:embed="rId6" r:link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630" y="5887085"/>
            <a:ext cx="1143000" cy="873125"/>
          </a:xfrm>
          <a:prstGeom prst="rect">
            <a:avLst/>
          </a:prstGeom>
        </p:spPr>
      </p:pic>
      <p:sp>
        <p:nvSpPr>
          <p:cNvPr id="10" name="矩形 9"/>
          <p:cNvSpPr/>
          <p:nvPr userDrawn="1">
            <p:custDataLst>
              <p:tags r:id="rId8"/>
            </p:custDataLst>
          </p:nvPr>
        </p:nvSpPr>
        <p:spPr>
          <a:xfrm>
            <a:off x="0" y="0"/>
            <a:ext cx="12192000" cy="914407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rmAutofit/>
          </a:bodyPr>
          <a:lstStyle/>
          <a:p>
            <a:pPr lvl="0" algn="ctr">
              <a:buClrTx/>
              <a:buSzTx/>
              <a:buFontTx/>
            </a:pPr>
            <a:endParaRPr lang="en-US" altLang="zh-CN" baseline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隶书" panose="02010509060101010101" pitchFamily="49" charset="-122"/>
              <a:cs typeface="Viner Hand ITC" panose="03070502030502020203" charset="0"/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 wrap="square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2"/>
            </p:custDataLst>
          </p:nvPr>
        </p:nvSpPr>
        <p:spPr>
          <a:xfrm>
            <a:off x="579600" y="1663200"/>
            <a:ext cx="5342400" cy="28944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3"/>
            </p:custDataLst>
          </p:nvPr>
        </p:nvSpPr>
        <p:spPr>
          <a:xfrm>
            <a:off x="6242400" y="1663200"/>
            <a:ext cx="5367600" cy="28944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14"/>
            </p:custDataLst>
          </p:nvPr>
        </p:nvSpPr>
        <p:spPr>
          <a:xfrm>
            <a:off x="572400" y="4816800"/>
            <a:ext cx="5342400" cy="7812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5"/>
            </p:custDataLst>
          </p:nvPr>
        </p:nvSpPr>
        <p:spPr>
          <a:xfrm>
            <a:off x="6253200" y="4813200"/>
            <a:ext cx="5367600" cy="7812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579600" y="237600"/>
            <a:ext cx="11037600" cy="441964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腰带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>
            <p:custDataLst>
              <p:tags r:id="rId2"/>
            </p:custDataLst>
          </p:nvPr>
        </p:nvSpPr>
        <p:spPr>
          <a:xfrm>
            <a:off x="0" y="959224"/>
            <a:ext cx="12192000" cy="4939553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pic>
        <p:nvPicPr>
          <p:cNvPr id="10" name="图片 9"/>
          <p:cNvPicPr/>
          <p:nvPr userDrawn="1">
            <p:custDataLst>
              <p:tags r:id="rId3"/>
            </p:custDataLst>
          </p:nvPr>
        </p:nvPicPr>
        <p:blipFill>
          <a:blip r:embed="rId4" r:link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80" y="97790"/>
            <a:ext cx="1727835" cy="1163955"/>
          </a:xfrm>
          <a:prstGeom prst="rect">
            <a:avLst/>
          </a:prstGeom>
        </p:spPr>
      </p:pic>
      <p:pic>
        <p:nvPicPr>
          <p:cNvPr id="11" name="图片 10"/>
          <p:cNvPicPr/>
          <p:nvPr userDrawn="1">
            <p:custDataLst>
              <p:tags r:id="rId6"/>
            </p:custDataLst>
          </p:nvPr>
        </p:nvPicPr>
        <p:blipFill>
          <a:blip r:embed="rId7" r:link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97160" y="5579110"/>
            <a:ext cx="1788795" cy="121031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9"/>
            </p:custDataLst>
          </p:nvPr>
        </p:nvSpPr>
        <p:spPr>
          <a:xfrm>
            <a:off x="1522800" y="1339200"/>
            <a:ext cx="9144000" cy="2386800"/>
          </a:xfrm>
        </p:spPr>
        <p:txBody>
          <a:bodyPr wrap="square" anchor="b">
            <a:normAutofit/>
          </a:bodyPr>
          <a:lstStyle>
            <a:lvl1pPr algn="ctr">
              <a:defRPr sz="60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3"/>
            </p:custDataLst>
          </p:nvPr>
        </p:nvSpPr>
        <p:spPr>
          <a:xfrm>
            <a:off x="1522413" y="3862800"/>
            <a:ext cx="9144000" cy="1656000"/>
          </a:xfrm>
        </p:spPr>
        <p:txBody>
          <a:bodyPr wrap="square">
            <a:normAutofit/>
          </a:bodyPr>
          <a:lstStyle>
            <a:lvl1pPr algn="ctr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3751117"/>
            <a:ext cx="7321550" cy="811357"/>
          </a:xfrm>
        </p:spPr>
        <p:txBody>
          <a:bodyPr anchor="b">
            <a:normAutofit/>
          </a:bodyPr>
          <a:lstStyle>
            <a:lvl1pPr>
              <a:defRPr sz="4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610028"/>
            <a:ext cx="7321550" cy="647555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325563"/>
          </a:xfrm>
        </p:spPr>
        <p:txBody>
          <a:bodyPr>
            <a:normAutofit/>
          </a:bodyPr>
          <a:lstStyle>
            <a:lvl1pPr>
              <a:defRPr sz="2400" b="1" i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47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5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981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5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744961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615609"/>
            <a:ext cx="5157787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744961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615609"/>
            <a:ext cx="5183188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2766219"/>
            <a:ext cx="10515600" cy="1325563"/>
          </a:xfrm>
        </p:spPr>
        <p:txBody>
          <a:bodyPr>
            <a:normAutofit/>
          </a:bodyPr>
          <a:lstStyle>
            <a:lvl1pPr algn="ctr">
              <a:defRPr sz="4800" b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46747" y="127000"/>
            <a:ext cx="4165200" cy="1600200"/>
          </a:xfrm>
        </p:spPr>
        <p:txBody>
          <a:bodyPr anchor="ctr" anchorCtr="0">
            <a:normAutofit/>
          </a:bodyPr>
          <a:lstStyle>
            <a:lvl1pPr>
              <a:defRPr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5184000" y="766354"/>
            <a:ext cx="5817375" cy="509444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51827" y="2057400"/>
            <a:ext cx="4165200" cy="3811588"/>
          </a:xfrm>
        </p:spPr>
        <p:txBody>
          <a:bodyPr>
            <a:normAutofit/>
          </a:bodyPr>
          <a:lstStyle>
            <a:lvl1pPr marL="0" indent="0">
              <a:lnSpc>
                <a:spcPct val="150000"/>
              </a:lnSpc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9824484" y="365125"/>
            <a:ext cx="1529316" cy="5811838"/>
          </a:xfrm>
        </p:spPr>
        <p:txBody>
          <a:bodyPr vert="eaVert">
            <a:normAutofit/>
          </a:bodyPr>
          <a:lstStyle>
            <a:lvl1pPr>
              <a:defRPr sz="36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8879958" cy="5811838"/>
          </a:xfrm>
        </p:spPr>
        <p:txBody>
          <a:bodyPr vert="eaVert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9.xml"/><Relationship Id="rId8" Type="http://schemas.openxmlformats.org/officeDocument/2006/relationships/slideLayout" Target="../slideLayouts/slideLayout18.xml"/><Relationship Id="rId7" Type="http://schemas.openxmlformats.org/officeDocument/2006/relationships/slideLayout" Target="../slideLayouts/slideLayout17.xml"/><Relationship Id="rId6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5.xml"/><Relationship Id="rId4" Type="http://schemas.openxmlformats.org/officeDocument/2006/relationships/slideLayout" Target="../slideLayouts/slideLayout14.xml"/><Relationship Id="rId3" Type="http://schemas.openxmlformats.org/officeDocument/2006/relationships/slideLayout" Target="../slideLayouts/slideLayout13.xml"/><Relationship Id="rId25" Type="http://schemas.openxmlformats.org/officeDocument/2006/relationships/theme" Target="../theme/theme2.xml"/><Relationship Id="rId24" Type="http://schemas.openxmlformats.org/officeDocument/2006/relationships/tags" Target="../tags/tag150.xml"/><Relationship Id="rId23" Type="http://schemas.openxmlformats.org/officeDocument/2006/relationships/tags" Target="../tags/tag149.xml"/><Relationship Id="rId22" Type="http://schemas.openxmlformats.org/officeDocument/2006/relationships/tags" Target="../tags/tag148.xml"/><Relationship Id="rId21" Type="http://schemas.openxmlformats.org/officeDocument/2006/relationships/tags" Target="../tags/tag147.xml"/><Relationship Id="rId20" Type="http://schemas.openxmlformats.org/officeDocument/2006/relationships/tags" Target="../tags/tag146.xml"/><Relationship Id="rId2" Type="http://schemas.openxmlformats.org/officeDocument/2006/relationships/slideLayout" Target="../slideLayouts/slideLayout12.xml"/><Relationship Id="rId19" Type="http://schemas.openxmlformats.org/officeDocument/2006/relationships/tags" Target="../tags/tag145.xml"/><Relationship Id="rId18" Type="http://schemas.openxmlformats.org/officeDocument/2006/relationships/slideLayout" Target="../slideLayouts/slideLayout28.xml"/><Relationship Id="rId17" Type="http://schemas.openxmlformats.org/officeDocument/2006/relationships/slideLayout" Target="../slideLayouts/slideLayout27.xml"/><Relationship Id="rId16" Type="http://schemas.openxmlformats.org/officeDocument/2006/relationships/slideLayout" Target="../slideLayouts/slideLayout26.xml"/><Relationship Id="rId15" Type="http://schemas.openxmlformats.org/officeDocument/2006/relationships/slideLayout" Target="../slideLayouts/slideLayout25.xml"/><Relationship Id="rId14" Type="http://schemas.openxmlformats.org/officeDocument/2006/relationships/slideLayout" Target="../slideLayouts/slideLayout24.xml"/><Relationship Id="rId13" Type="http://schemas.openxmlformats.org/officeDocument/2006/relationships/slideLayout" Target="../slideLayouts/slideLayout23.xml"/><Relationship Id="rId12" Type="http://schemas.openxmlformats.org/officeDocument/2006/relationships/slideLayout" Target="../slideLayouts/slideLayout22.xml"/><Relationship Id="rId11" Type="http://schemas.openxmlformats.org/officeDocument/2006/relationships/slideLayout" Target="../slideLayouts/slideLayout21.xml"/><Relationship Id="rId1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9"/>
            </p:custDataLst>
          </p:nvPr>
        </p:nvSpPr>
        <p:spPr>
          <a:xfrm>
            <a:off x="669882" y="443230"/>
            <a:ext cx="10852237" cy="441964"/>
          </a:xfrm>
          <a:prstGeom prst="rect">
            <a:avLst/>
          </a:prstGeom>
        </p:spPr>
        <p:txBody>
          <a:bodyPr vert="horz" lIns="101600" tIns="38100" rIns="76200" bIns="38100" rtlCol="0" anchor="t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0"/>
            </p:custDataLst>
          </p:nvPr>
        </p:nvSpPr>
        <p:spPr>
          <a:xfrm>
            <a:off x="669882" y="952508"/>
            <a:ext cx="10852237" cy="5388907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1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2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3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KSO_TEMPLATE" hidden="1"/>
          <p:cNvSpPr/>
          <p:nvPr userDrawn="1">
            <p:custDataLst>
              <p:tags r:id="rId24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  <p:sldLayoutId id="2147483671" r:id="rId12"/>
    <p:sldLayoutId id="2147483672" r:id="rId13"/>
    <p:sldLayoutId id="2147483673" r:id="rId14"/>
    <p:sldLayoutId id="2147483674" r:id="rId15"/>
    <p:sldLayoutId id="2147483675" r:id="rId16"/>
    <p:sldLayoutId id="2147483676" r:id="rId17"/>
    <p:sldLayoutId id="2147483677" r:id="rId18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1" u="none" strike="noStrike" kern="1200" cap="none" spc="2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1.xml"/><Relationship Id="rId4" Type="http://schemas.openxmlformats.org/officeDocument/2006/relationships/tags" Target="../tags/tag154.xml"/><Relationship Id="rId3" Type="http://schemas.openxmlformats.org/officeDocument/2006/relationships/tags" Target="../tags/tag153.xml"/><Relationship Id="rId2" Type="http://schemas.openxmlformats.org/officeDocument/2006/relationships/tags" Target="../tags/tag152.xml"/><Relationship Id="rId1" Type="http://schemas.openxmlformats.org/officeDocument/2006/relationships/tags" Target="../tags/tag151.xml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tags" Target="../tags/tag235.xml"/><Relationship Id="rId8" Type="http://schemas.openxmlformats.org/officeDocument/2006/relationships/tags" Target="../tags/tag234.xml"/><Relationship Id="rId7" Type="http://schemas.openxmlformats.org/officeDocument/2006/relationships/tags" Target="../tags/tag233.xml"/><Relationship Id="rId6" Type="http://schemas.openxmlformats.org/officeDocument/2006/relationships/image" Target="file:///C:\Program%20Files%20(x86)\Tencent\TIM\Bin\Lets_Create/pic_temp/1_pic_quater_left_down.png" TargetMode="External"/><Relationship Id="rId5" Type="http://schemas.openxmlformats.org/officeDocument/2006/relationships/image" Target="../media/image12.png"/><Relationship Id="rId4" Type="http://schemas.openxmlformats.org/officeDocument/2006/relationships/tags" Target="../tags/tag232.xml"/><Relationship Id="rId3" Type="http://schemas.openxmlformats.org/officeDocument/2006/relationships/image" Target="file:///C:\Program%20Files%20(x86)\Tencent\TIM\Bin\Lets_Create/pic_temp/0_pic_quater_right_down.png" TargetMode="External"/><Relationship Id="rId2" Type="http://schemas.openxmlformats.org/officeDocument/2006/relationships/image" Target="../media/image11.png"/><Relationship Id="rId11" Type="http://schemas.openxmlformats.org/officeDocument/2006/relationships/slideLayout" Target="../slideLayouts/slideLayout17.xml"/><Relationship Id="rId10" Type="http://schemas.openxmlformats.org/officeDocument/2006/relationships/tags" Target="../tags/tag236.xml"/><Relationship Id="rId1" Type="http://schemas.openxmlformats.org/officeDocument/2006/relationships/tags" Target="../tags/tag231.xml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tags" Target="../tags/tag241.xml"/><Relationship Id="rId8" Type="http://schemas.openxmlformats.org/officeDocument/2006/relationships/tags" Target="../tags/tag240.xml"/><Relationship Id="rId7" Type="http://schemas.openxmlformats.org/officeDocument/2006/relationships/tags" Target="../tags/tag239.xml"/><Relationship Id="rId6" Type="http://schemas.openxmlformats.org/officeDocument/2006/relationships/image" Target="file:///C:\Program%20Files%20(x86)\Tencent\TIM\Bin\Lets_Create/pic_temp/1_pic_quater_left_down.png" TargetMode="External"/><Relationship Id="rId5" Type="http://schemas.openxmlformats.org/officeDocument/2006/relationships/image" Target="../media/image12.png"/><Relationship Id="rId4" Type="http://schemas.openxmlformats.org/officeDocument/2006/relationships/tags" Target="../tags/tag238.xml"/><Relationship Id="rId3" Type="http://schemas.openxmlformats.org/officeDocument/2006/relationships/image" Target="file:///C:\Program%20Files%20(x86)\Tencent\TIM\Bin\Lets_Create/pic_temp/0_pic_quater_right_down.png" TargetMode="External"/><Relationship Id="rId2" Type="http://schemas.openxmlformats.org/officeDocument/2006/relationships/image" Target="../media/image11.png"/><Relationship Id="rId16" Type="http://schemas.openxmlformats.org/officeDocument/2006/relationships/slideLayout" Target="../slideLayouts/slideLayout17.xml"/><Relationship Id="rId15" Type="http://schemas.openxmlformats.org/officeDocument/2006/relationships/tags" Target="../tags/tag247.xml"/><Relationship Id="rId14" Type="http://schemas.openxmlformats.org/officeDocument/2006/relationships/tags" Target="../tags/tag246.xml"/><Relationship Id="rId13" Type="http://schemas.openxmlformats.org/officeDocument/2006/relationships/tags" Target="../tags/tag245.xml"/><Relationship Id="rId12" Type="http://schemas.openxmlformats.org/officeDocument/2006/relationships/tags" Target="../tags/tag244.xml"/><Relationship Id="rId11" Type="http://schemas.openxmlformats.org/officeDocument/2006/relationships/tags" Target="../tags/tag243.xml"/><Relationship Id="rId10" Type="http://schemas.openxmlformats.org/officeDocument/2006/relationships/tags" Target="../tags/tag242.xml"/><Relationship Id="rId1" Type="http://schemas.openxmlformats.org/officeDocument/2006/relationships/tags" Target="../tags/tag237.xml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tags" Target="../tags/tag252.xml"/><Relationship Id="rId8" Type="http://schemas.openxmlformats.org/officeDocument/2006/relationships/tags" Target="../tags/tag251.xml"/><Relationship Id="rId7" Type="http://schemas.openxmlformats.org/officeDocument/2006/relationships/tags" Target="../tags/tag250.xml"/><Relationship Id="rId6" Type="http://schemas.openxmlformats.org/officeDocument/2006/relationships/image" Target="file:///C:\Program%20Files%20(x86)\Tencent\TIM\Bin\Lets_Create/pic_temp/1_pic_quater_left_down.png" TargetMode="External"/><Relationship Id="rId5" Type="http://schemas.openxmlformats.org/officeDocument/2006/relationships/image" Target="../media/image12.png"/><Relationship Id="rId4" Type="http://schemas.openxmlformats.org/officeDocument/2006/relationships/tags" Target="../tags/tag249.xml"/><Relationship Id="rId3" Type="http://schemas.openxmlformats.org/officeDocument/2006/relationships/image" Target="file:///C:\Program%20Files%20(x86)\Tencent\TIM\Bin\Lets_Create/pic_temp/0_pic_quater_right_down.png" TargetMode="External"/><Relationship Id="rId2" Type="http://schemas.openxmlformats.org/officeDocument/2006/relationships/image" Target="../media/image11.png"/><Relationship Id="rId16" Type="http://schemas.openxmlformats.org/officeDocument/2006/relationships/slideLayout" Target="../slideLayouts/slideLayout17.xml"/><Relationship Id="rId15" Type="http://schemas.openxmlformats.org/officeDocument/2006/relationships/tags" Target="../tags/tag258.xml"/><Relationship Id="rId14" Type="http://schemas.openxmlformats.org/officeDocument/2006/relationships/tags" Target="../tags/tag257.xml"/><Relationship Id="rId13" Type="http://schemas.openxmlformats.org/officeDocument/2006/relationships/tags" Target="../tags/tag256.xml"/><Relationship Id="rId12" Type="http://schemas.openxmlformats.org/officeDocument/2006/relationships/tags" Target="../tags/tag255.xml"/><Relationship Id="rId11" Type="http://schemas.openxmlformats.org/officeDocument/2006/relationships/tags" Target="../tags/tag254.xml"/><Relationship Id="rId10" Type="http://schemas.openxmlformats.org/officeDocument/2006/relationships/tags" Target="../tags/tag253.xml"/><Relationship Id="rId1" Type="http://schemas.openxmlformats.org/officeDocument/2006/relationships/tags" Target="../tags/tag248.xml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tags" Target="../tags/tag263.xml"/><Relationship Id="rId8" Type="http://schemas.openxmlformats.org/officeDocument/2006/relationships/tags" Target="../tags/tag262.xml"/><Relationship Id="rId7" Type="http://schemas.openxmlformats.org/officeDocument/2006/relationships/tags" Target="../tags/tag261.xml"/><Relationship Id="rId6" Type="http://schemas.openxmlformats.org/officeDocument/2006/relationships/image" Target="file:///C:\Program%20Files%20(x86)\Tencent\TIM\Bin\Lets_Create/pic_temp/1_pic_quater_left_down.png" TargetMode="External"/><Relationship Id="rId5" Type="http://schemas.openxmlformats.org/officeDocument/2006/relationships/image" Target="../media/image12.png"/><Relationship Id="rId4" Type="http://schemas.openxmlformats.org/officeDocument/2006/relationships/tags" Target="../tags/tag260.xml"/><Relationship Id="rId3" Type="http://schemas.openxmlformats.org/officeDocument/2006/relationships/image" Target="file:///C:\Program%20Files%20(x86)\Tencent\TIM\Bin\Lets_Create/pic_temp/0_pic_quater_right_down.png" TargetMode="External"/><Relationship Id="rId2" Type="http://schemas.openxmlformats.org/officeDocument/2006/relationships/image" Target="../media/image11.png"/><Relationship Id="rId11" Type="http://schemas.openxmlformats.org/officeDocument/2006/relationships/slideLayout" Target="../slideLayouts/slideLayout17.xml"/><Relationship Id="rId10" Type="http://schemas.openxmlformats.org/officeDocument/2006/relationships/tags" Target="../tags/tag264.xml"/><Relationship Id="rId1" Type="http://schemas.openxmlformats.org/officeDocument/2006/relationships/tags" Target="../tags/tag259.xml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tags" Target="../tags/tag269.xml"/><Relationship Id="rId8" Type="http://schemas.openxmlformats.org/officeDocument/2006/relationships/tags" Target="../tags/tag268.xml"/><Relationship Id="rId7" Type="http://schemas.openxmlformats.org/officeDocument/2006/relationships/tags" Target="../tags/tag267.xml"/><Relationship Id="rId6" Type="http://schemas.openxmlformats.org/officeDocument/2006/relationships/image" Target="file:///C:\Program%20Files%20(x86)\Tencent\TIM\Bin\Lets_Create/pic_temp/1_pic_quater_left_down.png" TargetMode="External"/><Relationship Id="rId5" Type="http://schemas.openxmlformats.org/officeDocument/2006/relationships/image" Target="../media/image12.png"/><Relationship Id="rId4" Type="http://schemas.openxmlformats.org/officeDocument/2006/relationships/tags" Target="../tags/tag266.xml"/><Relationship Id="rId3" Type="http://schemas.openxmlformats.org/officeDocument/2006/relationships/image" Target="file:///C:\Program%20Files%20(x86)\Tencent\TIM\Bin\Lets_Create/pic_temp/0_pic_quater_right_down.png" TargetMode="External"/><Relationship Id="rId2" Type="http://schemas.openxmlformats.org/officeDocument/2006/relationships/image" Target="../media/image11.png"/><Relationship Id="rId13" Type="http://schemas.openxmlformats.org/officeDocument/2006/relationships/slideLayout" Target="../slideLayouts/slideLayout17.xml"/><Relationship Id="rId12" Type="http://schemas.openxmlformats.org/officeDocument/2006/relationships/tags" Target="../tags/tag271.xml"/><Relationship Id="rId11" Type="http://schemas.openxmlformats.org/officeDocument/2006/relationships/image" Target="../media/image17.jpeg"/><Relationship Id="rId10" Type="http://schemas.openxmlformats.org/officeDocument/2006/relationships/tags" Target="../tags/tag270.xml"/><Relationship Id="rId1" Type="http://schemas.openxmlformats.org/officeDocument/2006/relationships/tags" Target="../tags/tag265.xml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tags" Target="../tags/tag276.xml"/><Relationship Id="rId8" Type="http://schemas.openxmlformats.org/officeDocument/2006/relationships/tags" Target="../tags/tag275.xml"/><Relationship Id="rId7" Type="http://schemas.openxmlformats.org/officeDocument/2006/relationships/tags" Target="../tags/tag274.xml"/><Relationship Id="rId6" Type="http://schemas.openxmlformats.org/officeDocument/2006/relationships/image" Target="file:///C:\Program%20Files%20(x86)\Tencent\TIM\Bin\Lets_Create/pic_temp/1_pic_quater_left_down.png" TargetMode="External"/><Relationship Id="rId5" Type="http://schemas.openxmlformats.org/officeDocument/2006/relationships/image" Target="../media/image12.png"/><Relationship Id="rId4" Type="http://schemas.openxmlformats.org/officeDocument/2006/relationships/tags" Target="../tags/tag273.xml"/><Relationship Id="rId3" Type="http://schemas.openxmlformats.org/officeDocument/2006/relationships/image" Target="file:///C:\Program%20Files%20(x86)\Tencent\TIM\Bin\Lets_Create/pic_temp/0_pic_quater_right_down.png" TargetMode="External"/><Relationship Id="rId2" Type="http://schemas.openxmlformats.org/officeDocument/2006/relationships/image" Target="../media/image11.png"/><Relationship Id="rId14" Type="http://schemas.openxmlformats.org/officeDocument/2006/relationships/slideLayout" Target="../slideLayouts/slideLayout17.xml"/><Relationship Id="rId13" Type="http://schemas.openxmlformats.org/officeDocument/2006/relationships/tags" Target="../tags/tag279.xml"/><Relationship Id="rId12" Type="http://schemas.openxmlformats.org/officeDocument/2006/relationships/image" Target="../media/image18.jpeg"/><Relationship Id="rId11" Type="http://schemas.openxmlformats.org/officeDocument/2006/relationships/tags" Target="../tags/tag278.xml"/><Relationship Id="rId10" Type="http://schemas.openxmlformats.org/officeDocument/2006/relationships/tags" Target="../tags/tag277.xml"/><Relationship Id="rId1" Type="http://schemas.openxmlformats.org/officeDocument/2006/relationships/tags" Target="../tags/tag272.xml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tags" Target="../tags/tag284.xml"/><Relationship Id="rId8" Type="http://schemas.openxmlformats.org/officeDocument/2006/relationships/tags" Target="../tags/tag283.xml"/><Relationship Id="rId7" Type="http://schemas.openxmlformats.org/officeDocument/2006/relationships/tags" Target="../tags/tag282.xml"/><Relationship Id="rId6" Type="http://schemas.openxmlformats.org/officeDocument/2006/relationships/image" Target="file:///C:\Program%20Files%20(x86)\Tencent\TIM\Bin\Lets_Create/pic_temp/1_pic_quater_left_down.png" TargetMode="External"/><Relationship Id="rId5" Type="http://schemas.openxmlformats.org/officeDocument/2006/relationships/image" Target="../media/image12.png"/><Relationship Id="rId4" Type="http://schemas.openxmlformats.org/officeDocument/2006/relationships/tags" Target="../tags/tag281.xml"/><Relationship Id="rId3" Type="http://schemas.openxmlformats.org/officeDocument/2006/relationships/image" Target="file:///C:\Program%20Files%20(x86)\Tencent\TIM\Bin\Lets_Create/pic_temp/0_pic_quater_right_down.png" TargetMode="External"/><Relationship Id="rId2" Type="http://schemas.openxmlformats.org/officeDocument/2006/relationships/image" Target="../media/image11.png"/><Relationship Id="rId14" Type="http://schemas.openxmlformats.org/officeDocument/2006/relationships/slideLayout" Target="../slideLayouts/slideLayout17.xml"/><Relationship Id="rId13" Type="http://schemas.openxmlformats.org/officeDocument/2006/relationships/tags" Target="../tags/tag287.xml"/><Relationship Id="rId12" Type="http://schemas.openxmlformats.org/officeDocument/2006/relationships/tags" Target="../tags/tag286.xml"/><Relationship Id="rId11" Type="http://schemas.openxmlformats.org/officeDocument/2006/relationships/tags" Target="../tags/tag285.xml"/><Relationship Id="rId10" Type="http://schemas.openxmlformats.org/officeDocument/2006/relationships/image" Target="../media/image19.jpeg"/><Relationship Id="rId1" Type="http://schemas.openxmlformats.org/officeDocument/2006/relationships/tags" Target="../tags/tag280.xml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tags" Target="../tags/tag292.xml"/><Relationship Id="rId8" Type="http://schemas.openxmlformats.org/officeDocument/2006/relationships/tags" Target="../tags/tag291.xml"/><Relationship Id="rId7" Type="http://schemas.openxmlformats.org/officeDocument/2006/relationships/tags" Target="../tags/tag290.xml"/><Relationship Id="rId6" Type="http://schemas.openxmlformats.org/officeDocument/2006/relationships/image" Target="file:///C:\Program%20Files%20(x86)\Tencent\TIM\Bin\Lets_Create/pic_temp/1_pic_quater_left_down.png" TargetMode="External"/><Relationship Id="rId5" Type="http://schemas.openxmlformats.org/officeDocument/2006/relationships/image" Target="../media/image12.png"/><Relationship Id="rId4" Type="http://schemas.openxmlformats.org/officeDocument/2006/relationships/tags" Target="../tags/tag289.xml"/><Relationship Id="rId3" Type="http://schemas.openxmlformats.org/officeDocument/2006/relationships/image" Target="file:///C:\Program%20Files%20(x86)\Tencent\TIM\Bin\Lets_Create/pic_temp/0_pic_quater_right_down.png" TargetMode="External"/><Relationship Id="rId2" Type="http://schemas.openxmlformats.org/officeDocument/2006/relationships/image" Target="../media/image11.png"/><Relationship Id="rId11" Type="http://schemas.openxmlformats.org/officeDocument/2006/relationships/slideLayout" Target="../slideLayouts/slideLayout17.xml"/><Relationship Id="rId10" Type="http://schemas.openxmlformats.org/officeDocument/2006/relationships/tags" Target="../tags/tag293.xml"/><Relationship Id="rId1" Type="http://schemas.openxmlformats.org/officeDocument/2006/relationships/tags" Target="../tags/tag288.xml"/></Relationships>
</file>

<file path=ppt/slides/_rels/slide18.xml.rels><?xml version="1.0" encoding="UTF-8" standalone="yes"?>
<Relationships xmlns="http://schemas.openxmlformats.org/package/2006/relationships"><Relationship Id="rId9" Type="http://schemas.openxmlformats.org/officeDocument/2006/relationships/tags" Target="../tags/tag298.xml"/><Relationship Id="rId8" Type="http://schemas.openxmlformats.org/officeDocument/2006/relationships/tags" Target="../tags/tag297.xml"/><Relationship Id="rId7" Type="http://schemas.openxmlformats.org/officeDocument/2006/relationships/tags" Target="../tags/tag296.xml"/><Relationship Id="rId6" Type="http://schemas.openxmlformats.org/officeDocument/2006/relationships/image" Target="file:///C:\Program%20Files%20(x86)\Tencent\TIM\Bin\Lets_Create/pic_temp/1_pic_quater_left_down.png" TargetMode="External"/><Relationship Id="rId5" Type="http://schemas.openxmlformats.org/officeDocument/2006/relationships/image" Target="../media/image12.png"/><Relationship Id="rId4" Type="http://schemas.openxmlformats.org/officeDocument/2006/relationships/tags" Target="../tags/tag295.xml"/><Relationship Id="rId3" Type="http://schemas.openxmlformats.org/officeDocument/2006/relationships/image" Target="file:///C:\Program%20Files%20(x86)\Tencent\TIM\Bin\Lets_Create/pic_temp/0_pic_quater_right_down.png" TargetMode="External"/><Relationship Id="rId2" Type="http://schemas.openxmlformats.org/officeDocument/2006/relationships/image" Target="../media/image11.png"/><Relationship Id="rId11" Type="http://schemas.openxmlformats.org/officeDocument/2006/relationships/slideLayout" Target="../slideLayouts/slideLayout17.xml"/><Relationship Id="rId10" Type="http://schemas.openxmlformats.org/officeDocument/2006/relationships/tags" Target="../tags/tag299.xml"/><Relationship Id="rId1" Type="http://schemas.openxmlformats.org/officeDocument/2006/relationships/tags" Target="../tags/tag294.xml"/></Relationships>
</file>

<file path=ppt/slides/_rels/slide19.xml.rels><?xml version="1.0" encoding="UTF-8" standalone="yes"?>
<Relationships xmlns="http://schemas.openxmlformats.org/package/2006/relationships"><Relationship Id="rId9" Type="http://schemas.openxmlformats.org/officeDocument/2006/relationships/tags" Target="../tags/tag304.xml"/><Relationship Id="rId8" Type="http://schemas.openxmlformats.org/officeDocument/2006/relationships/tags" Target="../tags/tag303.xml"/><Relationship Id="rId7" Type="http://schemas.openxmlformats.org/officeDocument/2006/relationships/tags" Target="../tags/tag302.xml"/><Relationship Id="rId6" Type="http://schemas.openxmlformats.org/officeDocument/2006/relationships/image" Target="file:///C:\Program%20Files%20(x86)\Tencent\TIM\Bin\Lets_Create/pic_temp/1_pic_quater_left_down.png" TargetMode="External"/><Relationship Id="rId5" Type="http://schemas.openxmlformats.org/officeDocument/2006/relationships/image" Target="../media/image12.png"/><Relationship Id="rId4" Type="http://schemas.openxmlformats.org/officeDocument/2006/relationships/tags" Target="../tags/tag301.xml"/><Relationship Id="rId3" Type="http://schemas.openxmlformats.org/officeDocument/2006/relationships/image" Target="file:///C:\Program%20Files%20(x86)\Tencent\TIM\Bin\Lets_Create/pic_temp/0_pic_quater_right_down.png" TargetMode="External"/><Relationship Id="rId2" Type="http://schemas.openxmlformats.org/officeDocument/2006/relationships/image" Target="../media/image11.png"/><Relationship Id="rId14" Type="http://schemas.openxmlformats.org/officeDocument/2006/relationships/slideLayout" Target="../slideLayouts/slideLayout17.xml"/><Relationship Id="rId13" Type="http://schemas.openxmlformats.org/officeDocument/2006/relationships/tags" Target="../tags/tag307.xml"/><Relationship Id="rId12" Type="http://schemas.openxmlformats.org/officeDocument/2006/relationships/tags" Target="../tags/tag306.xml"/><Relationship Id="rId11" Type="http://schemas.openxmlformats.org/officeDocument/2006/relationships/image" Target="../media/image20.png"/><Relationship Id="rId10" Type="http://schemas.openxmlformats.org/officeDocument/2006/relationships/tags" Target="../tags/tag305.xml"/><Relationship Id="rId1" Type="http://schemas.openxmlformats.org/officeDocument/2006/relationships/tags" Target="../tags/tag300.xml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159.xml"/><Relationship Id="rId8" Type="http://schemas.openxmlformats.org/officeDocument/2006/relationships/tags" Target="../tags/tag158.xml"/><Relationship Id="rId7" Type="http://schemas.openxmlformats.org/officeDocument/2006/relationships/tags" Target="../tags/tag157.xml"/><Relationship Id="rId6" Type="http://schemas.openxmlformats.org/officeDocument/2006/relationships/image" Target="file:///C:\Program%20Files%20(x86)\Tencent\TIM\Bin\Lets_Create/pic_temp/1_pic_quater_left_down.png" TargetMode="External"/><Relationship Id="rId5" Type="http://schemas.openxmlformats.org/officeDocument/2006/relationships/image" Target="../media/image12.png"/><Relationship Id="rId4" Type="http://schemas.openxmlformats.org/officeDocument/2006/relationships/tags" Target="../tags/tag156.xml"/><Relationship Id="rId3" Type="http://schemas.openxmlformats.org/officeDocument/2006/relationships/image" Target="file:///C:\Program%20Files%20(x86)\Tencent\TIM\Bin\Lets_Create/pic_temp/0_pic_quater_right_down.png" TargetMode="External"/><Relationship Id="rId2" Type="http://schemas.openxmlformats.org/officeDocument/2006/relationships/image" Target="../media/image11.png"/><Relationship Id="rId13" Type="http://schemas.openxmlformats.org/officeDocument/2006/relationships/slideLayout" Target="../slideLayouts/slideLayout17.xml"/><Relationship Id="rId12" Type="http://schemas.openxmlformats.org/officeDocument/2006/relationships/tags" Target="../tags/tag161.xml"/><Relationship Id="rId11" Type="http://schemas.openxmlformats.org/officeDocument/2006/relationships/image" Target="../media/image16.jpeg"/><Relationship Id="rId10" Type="http://schemas.openxmlformats.org/officeDocument/2006/relationships/tags" Target="../tags/tag160.xml"/><Relationship Id="rId1" Type="http://schemas.openxmlformats.org/officeDocument/2006/relationships/tags" Target="../tags/tag155.xml"/></Relationships>
</file>

<file path=ppt/slides/_rels/slide20.xml.rels><?xml version="1.0" encoding="UTF-8" standalone="yes"?>
<Relationships xmlns="http://schemas.openxmlformats.org/package/2006/relationships"><Relationship Id="rId9" Type="http://schemas.openxmlformats.org/officeDocument/2006/relationships/tags" Target="../tags/tag312.xml"/><Relationship Id="rId8" Type="http://schemas.openxmlformats.org/officeDocument/2006/relationships/tags" Target="../tags/tag311.xml"/><Relationship Id="rId7" Type="http://schemas.openxmlformats.org/officeDocument/2006/relationships/tags" Target="../tags/tag310.xml"/><Relationship Id="rId6" Type="http://schemas.openxmlformats.org/officeDocument/2006/relationships/image" Target="file:///C:\Program%20Files%20(x86)\Tencent\TIM\Bin\Lets_Create/pic_temp/1_pic_quater_left_down.png" TargetMode="External"/><Relationship Id="rId5" Type="http://schemas.openxmlformats.org/officeDocument/2006/relationships/image" Target="../media/image12.png"/><Relationship Id="rId4" Type="http://schemas.openxmlformats.org/officeDocument/2006/relationships/tags" Target="../tags/tag309.xml"/><Relationship Id="rId3" Type="http://schemas.openxmlformats.org/officeDocument/2006/relationships/image" Target="file:///C:\Program%20Files%20(x86)\Tencent\TIM\Bin\Lets_Create/pic_temp/0_pic_quater_right_down.png" TargetMode="External"/><Relationship Id="rId2" Type="http://schemas.openxmlformats.org/officeDocument/2006/relationships/image" Target="../media/image11.png"/><Relationship Id="rId14" Type="http://schemas.openxmlformats.org/officeDocument/2006/relationships/slideLayout" Target="../slideLayouts/slideLayout17.xml"/><Relationship Id="rId13" Type="http://schemas.openxmlformats.org/officeDocument/2006/relationships/tags" Target="../tags/tag315.xml"/><Relationship Id="rId12" Type="http://schemas.openxmlformats.org/officeDocument/2006/relationships/tags" Target="../tags/tag314.xml"/><Relationship Id="rId11" Type="http://schemas.openxmlformats.org/officeDocument/2006/relationships/image" Target="../media/image21.jpeg"/><Relationship Id="rId10" Type="http://schemas.openxmlformats.org/officeDocument/2006/relationships/tags" Target="../tags/tag313.xml"/><Relationship Id="rId1" Type="http://schemas.openxmlformats.org/officeDocument/2006/relationships/tags" Target="../tags/tag308.xml"/></Relationships>
</file>

<file path=ppt/slides/_rels/slide21.xml.rels><?xml version="1.0" encoding="UTF-8" standalone="yes"?>
<Relationships xmlns="http://schemas.openxmlformats.org/package/2006/relationships"><Relationship Id="rId9" Type="http://schemas.openxmlformats.org/officeDocument/2006/relationships/tags" Target="../tags/tag320.xml"/><Relationship Id="rId8" Type="http://schemas.openxmlformats.org/officeDocument/2006/relationships/tags" Target="../tags/tag319.xml"/><Relationship Id="rId7" Type="http://schemas.openxmlformats.org/officeDocument/2006/relationships/tags" Target="../tags/tag318.xml"/><Relationship Id="rId6" Type="http://schemas.openxmlformats.org/officeDocument/2006/relationships/image" Target="file:///C:\Program%20Files%20(x86)\Tencent\TIM\Bin\Lets_Create/pic_temp/1_pic_quater_left_down.png" TargetMode="External"/><Relationship Id="rId5" Type="http://schemas.openxmlformats.org/officeDocument/2006/relationships/image" Target="../media/image12.png"/><Relationship Id="rId4" Type="http://schemas.openxmlformats.org/officeDocument/2006/relationships/tags" Target="../tags/tag317.xml"/><Relationship Id="rId3" Type="http://schemas.openxmlformats.org/officeDocument/2006/relationships/image" Target="file:///C:\Program%20Files%20(x86)\Tencent\TIM\Bin\Lets_Create/pic_temp/0_pic_quater_right_down.png" TargetMode="External"/><Relationship Id="rId2" Type="http://schemas.openxmlformats.org/officeDocument/2006/relationships/image" Target="../media/image11.png"/><Relationship Id="rId11" Type="http://schemas.openxmlformats.org/officeDocument/2006/relationships/slideLayout" Target="../slideLayouts/slideLayout17.xml"/><Relationship Id="rId10" Type="http://schemas.openxmlformats.org/officeDocument/2006/relationships/tags" Target="../tags/tag321.xml"/><Relationship Id="rId1" Type="http://schemas.openxmlformats.org/officeDocument/2006/relationships/tags" Target="../tags/tag316.xml"/></Relationships>
</file>

<file path=ppt/slides/_rels/slide22.xml.rels><?xml version="1.0" encoding="UTF-8" standalone="yes"?>
<Relationships xmlns="http://schemas.openxmlformats.org/package/2006/relationships"><Relationship Id="rId9" Type="http://schemas.openxmlformats.org/officeDocument/2006/relationships/tags" Target="../tags/tag326.xml"/><Relationship Id="rId8" Type="http://schemas.openxmlformats.org/officeDocument/2006/relationships/tags" Target="../tags/tag325.xml"/><Relationship Id="rId7" Type="http://schemas.openxmlformats.org/officeDocument/2006/relationships/tags" Target="../tags/tag324.xml"/><Relationship Id="rId6" Type="http://schemas.openxmlformats.org/officeDocument/2006/relationships/image" Target="file:///C:\Program%20Files%20(x86)\Tencent\TIM\Bin\Lets_Create/pic_temp/1_pic_quater_left_down.png" TargetMode="External"/><Relationship Id="rId5" Type="http://schemas.openxmlformats.org/officeDocument/2006/relationships/image" Target="../media/image12.png"/><Relationship Id="rId4" Type="http://schemas.openxmlformats.org/officeDocument/2006/relationships/tags" Target="../tags/tag323.xml"/><Relationship Id="rId3" Type="http://schemas.openxmlformats.org/officeDocument/2006/relationships/image" Target="file:///C:\Program%20Files%20(x86)\Tencent\TIM\Bin\Lets_Create/pic_temp/0_pic_quater_right_down.png" TargetMode="External"/><Relationship Id="rId2" Type="http://schemas.openxmlformats.org/officeDocument/2006/relationships/image" Target="../media/image11.png"/><Relationship Id="rId14" Type="http://schemas.openxmlformats.org/officeDocument/2006/relationships/slideLayout" Target="../slideLayouts/slideLayout17.xml"/><Relationship Id="rId13" Type="http://schemas.openxmlformats.org/officeDocument/2006/relationships/tags" Target="../tags/tag329.xml"/><Relationship Id="rId12" Type="http://schemas.openxmlformats.org/officeDocument/2006/relationships/tags" Target="../tags/tag328.xml"/><Relationship Id="rId11" Type="http://schemas.openxmlformats.org/officeDocument/2006/relationships/image" Target="../media/image22.jpeg"/><Relationship Id="rId10" Type="http://schemas.openxmlformats.org/officeDocument/2006/relationships/tags" Target="../tags/tag327.xml"/><Relationship Id="rId1" Type="http://schemas.openxmlformats.org/officeDocument/2006/relationships/tags" Target="../tags/tag322.xml"/></Relationships>
</file>

<file path=ppt/slides/_rels/slide23.xml.rels><?xml version="1.0" encoding="UTF-8" standalone="yes"?>
<Relationships xmlns="http://schemas.openxmlformats.org/package/2006/relationships"><Relationship Id="rId9" Type="http://schemas.openxmlformats.org/officeDocument/2006/relationships/tags" Target="../tags/tag334.xml"/><Relationship Id="rId8" Type="http://schemas.openxmlformats.org/officeDocument/2006/relationships/tags" Target="../tags/tag333.xml"/><Relationship Id="rId7" Type="http://schemas.openxmlformats.org/officeDocument/2006/relationships/tags" Target="../tags/tag332.xml"/><Relationship Id="rId6" Type="http://schemas.openxmlformats.org/officeDocument/2006/relationships/image" Target="file:///C:\Program%20Files%20(x86)\Tencent\TIM\Bin\Lets_Create/pic_temp/1_pic_quater_left_down.png" TargetMode="External"/><Relationship Id="rId5" Type="http://schemas.openxmlformats.org/officeDocument/2006/relationships/image" Target="../media/image12.png"/><Relationship Id="rId4" Type="http://schemas.openxmlformats.org/officeDocument/2006/relationships/tags" Target="../tags/tag331.xml"/><Relationship Id="rId3" Type="http://schemas.openxmlformats.org/officeDocument/2006/relationships/image" Target="file:///C:\Program%20Files%20(x86)\Tencent\TIM\Bin\Lets_Create/pic_temp/0_pic_quater_right_down.png" TargetMode="External"/><Relationship Id="rId2" Type="http://schemas.openxmlformats.org/officeDocument/2006/relationships/image" Target="../media/image11.png"/><Relationship Id="rId14" Type="http://schemas.openxmlformats.org/officeDocument/2006/relationships/slideLayout" Target="../slideLayouts/slideLayout17.xml"/><Relationship Id="rId13" Type="http://schemas.openxmlformats.org/officeDocument/2006/relationships/tags" Target="../tags/tag337.xml"/><Relationship Id="rId12" Type="http://schemas.openxmlformats.org/officeDocument/2006/relationships/image" Target="../media/image23.jpeg"/><Relationship Id="rId11" Type="http://schemas.openxmlformats.org/officeDocument/2006/relationships/tags" Target="../tags/tag336.xml"/><Relationship Id="rId10" Type="http://schemas.openxmlformats.org/officeDocument/2006/relationships/tags" Target="../tags/tag335.xml"/><Relationship Id="rId1" Type="http://schemas.openxmlformats.org/officeDocument/2006/relationships/tags" Target="../tags/tag330.xml"/></Relationships>
</file>

<file path=ppt/slides/_rels/slide24.xml.rels><?xml version="1.0" encoding="UTF-8" standalone="yes"?>
<Relationships xmlns="http://schemas.openxmlformats.org/package/2006/relationships"><Relationship Id="rId9" Type="http://schemas.openxmlformats.org/officeDocument/2006/relationships/tags" Target="../tags/tag342.xml"/><Relationship Id="rId8" Type="http://schemas.openxmlformats.org/officeDocument/2006/relationships/tags" Target="../tags/tag341.xml"/><Relationship Id="rId7" Type="http://schemas.openxmlformats.org/officeDocument/2006/relationships/tags" Target="../tags/tag340.xml"/><Relationship Id="rId6" Type="http://schemas.openxmlformats.org/officeDocument/2006/relationships/image" Target="file:///C:\Program%20Files%20(x86)\Tencent\TIM\Bin\Lets_Create/pic_temp/1_pic_quater_left_down.png" TargetMode="External"/><Relationship Id="rId5" Type="http://schemas.openxmlformats.org/officeDocument/2006/relationships/image" Target="../media/image12.png"/><Relationship Id="rId4" Type="http://schemas.openxmlformats.org/officeDocument/2006/relationships/tags" Target="../tags/tag339.xml"/><Relationship Id="rId3" Type="http://schemas.openxmlformats.org/officeDocument/2006/relationships/image" Target="file:///C:\Program%20Files%20(x86)\Tencent\TIM\Bin\Lets_Create/pic_temp/0_pic_quater_right_down.png" TargetMode="External"/><Relationship Id="rId2" Type="http://schemas.openxmlformats.org/officeDocument/2006/relationships/image" Target="../media/image11.png"/><Relationship Id="rId13" Type="http://schemas.openxmlformats.org/officeDocument/2006/relationships/slideLayout" Target="../slideLayouts/slideLayout17.xml"/><Relationship Id="rId12" Type="http://schemas.openxmlformats.org/officeDocument/2006/relationships/tags" Target="../tags/tag344.xml"/><Relationship Id="rId11" Type="http://schemas.openxmlformats.org/officeDocument/2006/relationships/image" Target="../media/image24.jpeg"/><Relationship Id="rId10" Type="http://schemas.openxmlformats.org/officeDocument/2006/relationships/tags" Target="../tags/tag343.xml"/><Relationship Id="rId1" Type="http://schemas.openxmlformats.org/officeDocument/2006/relationships/tags" Target="../tags/tag338.xml"/></Relationships>
</file>

<file path=ppt/slides/_rels/slide25.xml.rels><?xml version="1.0" encoding="UTF-8" standalone="yes"?>
<Relationships xmlns="http://schemas.openxmlformats.org/package/2006/relationships"><Relationship Id="rId9" Type="http://schemas.openxmlformats.org/officeDocument/2006/relationships/tags" Target="../tags/tag349.xml"/><Relationship Id="rId8" Type="http://schemas.openxmlformats.org/officeDocument/2006/relationships/tags" Target="../tags/tag348.xml"/><Relationship Id="rId7" Type="http://schemas.openxmlformats.org/officeDocument/2006/relationships/tags" Target="../tags/tag347.xml"/><Relationship Id="rId6" Type="http://schemas.openxmlformats.org/officeDocument/2006/relationships/image" Target="file:///C:\Program%20Files%20(x86)\Tencent\TIM\Bin\Lets_Create/pic_temp/1_pic_quater_left_down.png" TargetMode="External"/><Relationship Id="rId5" Type="http://schemas.openxmlformats.org/officeDocument/2006/relationships/image" Target="../media/image12.png"/><Relationship Id="rId4" Type="http://schemas.openxmlformats.org/officeDocument/2006/relationships/tags" Target="../tags/tag346.xml"/><Relationship Id="rId3" Type="http://schemas.openxmlformats.org/officeDocument/2006/relationships/image" Target="file:///C:\Program%20Files%20(x86)\Tencent\TIM\Bin\Lets_Create/pic_temp/0_pic_quater_right_down.png" TargetMode="External"/><Relationship Id="rId2" Type="http://schemas.openxmlformats.org/officeDocument/2006/relationships/image" Target="../media/image11.png"/><Relationship Id="rId12" Type="http://schemas.openxmlformats.org/officeDocument/2006/relationships/slideLayout" Target="../slideLayouts/slideLayout17.xml"/><Relationship Id="rId11" Type="http://schemas.openxmlformats.org/officeDocument/2006/relationships/tags" Target="../tags/tag351.xml"/><Relationship Id="rId10" Type="http://schemas.openxmlformats.org/officeDocument/2006/relationships/tags" Target="../tags/tag350.xml"/><Relationship Id="rId1" Type="http://schemas.openxmlformats.org/officeDocument/2006/relationships/tags" Target="../tags/tag345.xml"/></Relationships>
</file>

<file path=ppt/slides/_rels/slide26.xml.rels><?xml version="1.0" encoding="UTF-8" standalone="yes"?>
<Relationships xmlns="http://schemas.openxmlformats.org/package/2006/relationships"><Relationship Id="rId9" Type="http://schemas.openxmlformats.org/officeDocument/2006/relationships/tags" Target="../tags/tag356.xml"/><Relationship Id="rId8" Type="http://schemas.openxmlformats.org/officeDocument/2006/relationships/tags" Target="../tags/tag355.xml"/><Relationship Id="rId7" Type="http://schemas.openxmlformats.org/officeDocument/2006/relationships/tags" Target="../tags/tag354.xml"/><Relationship Id="rId6" Type="http://schemas.openxmlformats.org/officeDocument/2006/relationships/image" Target="file:///C:\Program%20Files%20(x86)\Tencent\TIM\Bin\Lets_Create/pic_temp/1_pic_quater_left_down.png" TargetMode="External"/><Relationship Id="rId5" Type="http://schemas.openxmlformats.org/officeDocument/2006/relationships/image" Target="../media/image12.png"/><Relationship Id="rId4" Type="http://schemas.openxmlformats.org/officeDocument/2006/relationships/tags" Target="../tags/tag353.xml"/><Relationship Id="rId3" Type="http://schemas.openxmlformats.org/officeDocument/2006/relationships/image" Target="file:///C:\Program%20Files%20(x86)\Tencent\TIM\Bin\Lets_Create/pic_temp/0_pic_quater_right_down.png" TargetMode="External"/><Relationship Id="rId20" Type="http://schemas.openxmlformats.org/officeDocument/2006/relationships/slideLayout" Target="../slideLayouts/slideLayout17.xml"/><Relationship Id="rId2" Type="http://schemas.openxmlformats.org/officeDocument/2006/relationships/image" Target="../media/image11.png"/><Relationship Id="rId19" Type="http://schemas.openxmlformats.org/officeDocument/2006/relationships/tags" Target="../tags/tag365.xml"/><Relationship Id="rId18" Type="http://schemas.openxmlformats.org/officeDocument/2006/relationships/image" Target="../media/image25.png"/><Relationship Id="rId17" Type="http://schemas.openxmlformats.org/officeDocument/2006/relationships/tags" Target="../tags/tag364.xml"/><Relationship Id="rId16" Type="http://schemas.openxmlformats.org/officeDocument/2006/relationships/tags" Target="../tags/tag363.xml"/><Relationship Id="rId15" Type="http://schemas.openxmlformats.org/officeDocument/2006/relationships/tags" Target="../tags/tag362.xml"/><Relationship Id="rId14" Type="http://schemas.openxmlformats.org/officeDocument/2006/relationships/tags" Target="../tags/tag361.xml"/><Relationship Id="rId13" Type="http://schemas.openxmlformats.org/officeDocument/2006/relationships/tags" Target="../tags/tag360.xml"/><Relationship Id="rId12" Type="http://schemas.openxmlformats.org/officeDocument/2006/relationships/tags" Target="../tags/tag359.xml"/><Relationship Id="rId11" Type="http://schemas.openxmlformats.org/officeDocument/2006/relationships/tags" Target="../tags/tag358.xml"/><Relationship Id="rId10" Type="http://schemas.openxmlformats.org/officeDocument/2006/relationships/tags" Target="../tags/tag357.xml"/><Relationship Id="rId1" Type="http://schemas.openxmlformats.org/officeDocument/2006/relationships/tags" Target="../tags/tag352.xml"/></Relationships>
</file>

<file path=ppt/slides/_rels/slide27.xml.rels><?xml version="1.0" encoding="UTF-8" standalone="yes"?>
<Relationships xmlns="http://schemas.openxmlformats.org/package/2006/relationships"><Relationship Id="rId9" Type="http://schemas.openxmlformats.org/officeDocument/2006/relationships/tags" Target="../tags/tag370.xml"/><Relationship Id="rId8" Type="http://schemas.openxmlformats.org/officeDocument/2006/relationships/tags" Target="../tags/tag369.xml"/><Relationship Id="rId7" Type="http://schemas.openxmlformats.org/officeDocument/2006/relationships/tags" Target="../tags/tag368.xml"/><Relationship Id="rId6" Type="http://schemas.openxmlformats.org/officeDocument/2006/relationships/image" Target="file:///C:\Program%20Files%20(x86)\Tencent\TIM\Bin\Lets_Create/pic_temp/1_pic_quater_left_down.png" TargetMode="External"/><Relationship Id="rId5" Type="http://schemas.openxmlformats.org/officeDocument/2006/relationships/image" Target="../media/image12.png"/><Relationship Id="rId4" Type="http://schemas.openxmlformats.org/officeDocument/2006/relationships/tags" Target="../tags/tag367.xml"/><Relationship Id="rId3" Type="http://schemas.openxmlformats.org/officeDocument/2006/relationships/image" Target="file:///C:\Program%20Files%20(x86)\Tencent\TIM\Bin\Lets_Create/pic_temp/0_pic_quater_right_down.png" TargetMode="External"/><Relationship Id="rId2" Type="http://schemas.openxmlformats.org/officeDocument/2006/relationships/image" Target="../media/image11.png"/><Relationship Id="rId12" Type="http://schemas.openxmlformats.org/officeDocument/2006/relationships/slideLayout" Target="../slideLayouts/slideLayout17.xml"/><Relationship Id="rId11" Type="http://schemas.openxmlformats.org/officeDocument/2006/relationships/tags" Target="../tags/tag372.xml"/><Relationship Id="rId10" Type="http://schemas.openxmlformats.org/officeDocument/2006/relationships/tags" Target="../tags/tag371.xml"/><Relationship Id="rId1" Type="http://schemas.openxmlformats.org/officeDocument/2006/relationships/tags" Target="../tags/tag366.xml"/></Relationships>
</file>

<file path=ppt/slides/_rels/slide28.xml.rels><?xml version="1.0" encoding="UTF-8" standalone="yes"?>
<Relationships xmlns="http://schemas.openxmlformats.org/package/2006/relationships"><Relationship Id="rId9" Type="http://schemas.openxmlformats.org/officeDocument/2006/relationships/tags" Target="../tags/tag377.xml"/><Relationship Id="rId8" Type="http://schemas.openxmlformats.org/officeDocument/2006/relationships/tags" Target="../tags/tag376.xml"/><Relationship Id="rId7" Type="http://schemas.openxmlformats.org/officeDocument/2006/relationships/tags" Target="../tags/tag375.xml"/><Relationship Id="rId6" Type="http://schemas.openxmlformats.org/officeDocument/2006/relationships/image" Target="file:///C:\Program%20Files%20(x86)\Tencent\TIM\Bin\Lets_Create/pic_temp/1_pic_quater_left_down.png" TargetMode="External"/><Relationship Id="rId5" Type="http://schemas.openxmlformats.org/officeDocument/2006/relationships/image" Target="../media/image12.png"/><Relationship Id="rId4" Type="http://schemas.openxmlformats.org/officeDocument/2006/relationships/tags" Target="../tags/tag374.xml"/><Relationship Id="rId3" Type="http://schemas.openxmlformats.org/officeDocument/2006/relationships/image" Target="file:///C:\Program%20Files%20(x86)\Tencent\TIM\Bin\Lets_Create/pic_temp/0_pic_quater_right_down.png" TargetMode="External"/><Relationship Id="rId2" Type="http://schemas.openxmlformats.org/officeDocument/2006/relationships/image" Target="../media/image11.png"/><Relationship Id="rId17" Type="http://schemas.openxmlformats.org/officeDocument/2006/relationships/slideLayout" Target="../slideLayouts/slideLayout17.xml"/><Relationship Id="rId16" Type="http://schemas.openxmlformats.org/officeDocument/2006/relationships/tags" Target="../tags/tag384.xml"/><Relationship Id="rId15" Type="http://schemas.openxmlformats.org/officeDocument/2006/relationships/tags" Target="../tags/tag383.xml"/><Relationship Id="rId14" Type="http://schemas.openxmlformats.org/officeDocument/2006/relationships/tags" Target="../tags/tag382.xml"/><Relationship Id="rId13" Type="http://schemas.openxmlformats.org/officeDocument/2006/relationships/tags" Target="../tags/tag381.xml"/><Relationship Id="rId12" Type="http://schemas.openxmlformats.org/officeDocument/2006/relationships/tags" Target="../tags/tag380.xml"/><Relationship Id="rId11" Type="http://schemas.openxmlformats.org/officeDocument/2006/relationships/tags" Target="../tags/tag379.xml"/><Relationship Id="rId10" Type="http://schemas.openxmlformats.org/officeDocument/2006/relationships/tags" Target="../tags/tag378.xml"/><Relationship Id="rId1" Type="http://schemas.openxmlformats.org/officeDocument/2006/relationships/tags" Target="../tags/tag373.xml"/></Relationships>
</file>

<file path=ppt/slides/_rels/slide29.xml.rels><?xml version="1.0" encoding="UTF-8" standalone="yes"?>
<Relationships xmlns="http://schemas.openxmlformats.org/package/2006/relationships"><Relationship Id="rId9" Type="http://schemas.openxmlformats.org/officeDocument/2006/relationships/tags" Target="../tags/tag389.xml"/><Relationship Id="rId8" Type="http://schemas.openxmlformats.org/officeDocument/2006/relationships/tags" Target="../tags/tag388.xml"/><Relationship Id="rId7" Type="http://schemas.openxmlformats.org/officeDocument/2006/relationships/tags" Target="../tags/tag387.xml"/><Relationship Id="rId6" Type="http://schemas.openxmlformats.org/officeDocument/2006/relationships/image" Target="file:///C:\Program%20Files%20(x86)\Tencent\TIM\Bin\Lets_Create/pic_temp/1_pic_quater_left_down.png" TargetMode="External"/><Relationship Id="rId5" Type="http://schemas.openxmlformats.org/officeDocument/2006/relationships/image" Target="../media/image12.png"/><Relationship Id="rId4" Type="http://schemas.openxmlformats.org/officeDocument/2006/relationships/tags" Target="../tags/tag386.xml"/><Relationship Id="rId3" Type="http://schemas.openxmlformats.org/officeDocument/2006/relationships/image" Target="file:///C:\Program%20Files%20(x86)\Tencent\TIM\Bin\Lets_Create/pic_temp/0_pic_quater_right_down.png" TargetMode="External"/><Relationship Id="rId2" Type="http://schemas.openxmlformats.org/officeDocument/2006/relationships/image" Target="../media/image11.png"/><Relationship Id="rId17" Type="http://schemas.openxmlformats.org/officeDocument/2006/relationships/slideLayout" Target="../slideLayouts/slideLayout17.xml"/><Relationship Id="rId16" Type="http://schemas.openxmlformats.org/officeDocument/2006/relationships/tags" Target="../tags/tag396.xml"/><Relationship Id="rId15" Type="http://schemas.openxmlformats.org/officeDocument/2006/relationships/tags" Target="../tags/tag395.xml"/><Relationship Id="rId14" Type="http://schemas.openxmlformats.org/officeDocument/2006/relationships/tags" Target="../tags/tag394.xml"/><Relationship Id="rId13" Type="http://schemas.openxmlformats.org/officeDocument/2006/relationships/tags" Target="../tags/tag393.xml"/><Relationship Id="rId12" Type="http://schemas.openxmlformats.org/officeDocument/2006/relationships/tags" Target="../tags/tag392.xml"/><Relationship Id="rId11" Type="http://schemas.openxmlformats.org/officeDocument/2006/relationships/tags" Target="../tags/tag391.xml"/><Relationship Id="rId10" Type="http://schemas.openxmlformats.org/officeDocument/2006/relationships/tags" Target="../tags/tag390.xml"/><Relationship Id="rId1" Type="http://schemas.openxmlformats.org/officeDocument/2006/relationships/tags" Target="../tags/tag385.xml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tags" Target="../tags/tag166.xml"/><Relationship Id="rId8" Type="http://schemas.openxmlformats.org/officeDocument/2006/relationships/tags" Target="../tags/tag165.xml"/><Relationship Id="rId7" Type="http://schemas.openxmlformats.org/officeDocument/2006/relationships/tags" Target="../tags/tag164.xml"/><Relationship Id="rId6" Type="http://schemas.openxmlformats.org/officeDocument/2006/relationships/image" Target="file:///C:\Program%20Files%20(x86)\Tencent\TIM\Bin\Lets_Create/pic_temp/1_pic_quater_left_down.png" TargetMode="External"/><Relationship Id="rId5" Type="http://schemas.openxmlformats.org/officeDocument/2006/relationships/image" Target="../media/image12.png"/><Relationship Id="rId4" Type="http://schemas.openxmlformats.org/officeDocument/2006/relationships/tags" Target="../tags/tag163.xml"/><Relationship Id="rId3" Type="http://schemas.openxmlformats.org/officeDocument/2006/relationships/image" Target="file:///C:\Program%20Files%20(x86)\Tencent\TIM\Bin\Lets_Create/pic_temp/0_pic_quater_right_down.png" TargetMode="External"/><Relationship Id="rId2" Type="http://schemas.openxmlformats.org/officeDocument/2006/relationships/image" Target="../media/image11.png"/><Relationship Id="rId11" Type="http://schemas.openxmlformats.org/officeDocument/2006/relationships/slideLayout" Target="../slideLayouts/slideLayout17.xml"/><Relationship Id="rId10" Type="http://schemas.openxmlformats.org/officeDocument/2006/relationships/tags" Target="../tags/tag167.xml"/><Relationship Id="rId1" Type="http://schemas.openxmlformats.org/officeDocument/2006/relationships/tags" Target="../tags/tag162.xml"/></Relationships>
</file>

<file path=ppt/slides/_rels/slide30.xml.rels><?xml version="1.0" encoding="UTF-8" standalone="yes"?>
<Relationships xmlns="http://schemas.openxmlformats.org/package/2006/relationships"><Relationship Id="rId9" Type="http://schemas.openxmlformats.org/officeDocument/2006/relationships/tags" Target="../tags/tag401.xml"/><Relationship Id="rId8" Type="http://schemas.openxmlformats.org/officeDocument/2006/relationships/tags" Target="../tags/tag400.xml"/><Relationship Id="rId7" Type="http://schemas.openxmlformats.org/officeDocument/2006/relationships/tags" Target="../tags/tag399.xml"/><Relationship Id="rId6" Type="http://schemas.openxmlformats.org/officeDocument/2006/relationships/image" Target="file:///C:\Program%20Files%20(x86)\Tencent\TIM\Bin\Lets_Create/pic_temp/1_pic_quater_left_down.png" TargetMode="External"/><Relationship Id="rId5" Type="http://schemas.openxmlformats.org/officeDocument/2006/relationships/image" Target="../media/image12.png"/><Relationship Id="rId4" Type="http://schemas.openxmlformats.org/officeDocument/2006/relationships/tags" Target="../tags/tag398.xml"/><Relationship Id="rId3" Type="http://schemas.openxmlformats.org/officeDocument/2006/relationships/image" Target="file:///C:\Program%20Files%20(x86)\Tencent\TIM\Bin\Lets_Create/pic_temp/0_pic_quater_right_down.png" TargetMode="External"/><Relationship Id="rId2" Type="http://schemas.openxmlformats.org/officeDocument/2006/relationships/image" Target="../media/image11.png"/><Relationship Id="rId14" Type="http://schemas.openxmlformats.org/officeDocument/2006/relationships/slideLayout" Target="../slideLayouts/slideLayout17.xml"/><Relationship Id="rId13" Type="http://schemas.openxmlformats.org/officeDocument/2006/relationships/tags" Target="../tags/tag404.xml"/><Relationship Id="rId12" Type="http://schemas.openxmlformats.org/officeDocument/2006/relationships/image" Target="../media/image26.jpeg"/><Relationship Id="rId11" Type="http://schemas.openxmlformats.org/officeDocument/2006/relationships/tags" Target="../tags/tag403.xml"/><Relationship Id="rId10" Type="http://schemas.openxmlformats.org/officeDocument/2006/relationships/tags" Target="../tags/tag402.xml"/><Relationship Id="rId1" Type="http://schemas.openxmlformats.org/officeDocument/2006/relationships/tags" Target="../tags/tag397.xml"/></Relationships>
</file>

<file path=ppt/slides/_rels/slide31.xml.rels><?xml version="1.0" encoding="UTF-8" standalone="yes"?>
<Relationships xmlns="http://schemas.openxmlformats.org/package/2006/relationships"><Relationship Id="rId9" Type="http://schemas.openxmlformats.org/officeDocument/2006/relationships/tags" Target="../tags/tag409.xml"/><Relationship Id="rId8" Type="http://schemas.openxmlformats.org/officeDocument/2006/relationships/tags" Target="../tags/tag408.xml"/><Relationship Id="rId7" Type="http://schemas.openxmlformats.org/officeDocument/2006/relationships/tags" Target="../tags/tag407.xml"/><Relationship Id="rId6" Type="http://schemas.openxmlformats.org/officeDocument/2006/relationships/image" Target="file:///C:\Program%20Files%20(x86)\Tencent\TIM\Bin\Lets_Create/pic_temp/1_pic_quater_left_down.png" TargetMode="External"/><Relationship Id="rId5" Type="http://schemas.openxmlformats.org/officeDocument/2006/relationships/image" Target="../media/image12.png"/><Relationship Id="rId4" Type="http://schemas.openxmlformats.org/officeDocument/2006/relationships/tags" Target="../tags/tag406.xml"/><Relationship Id="rId3" Type="http://schemas.openxmlformats.org/officeDocument/2006/relationships/image" Target="file:///C:\Program%20Files%20(x86)\Tencent\TIM\Bin\Lets_Create/pic_temp/0_pic_quater_right_down.png" TargetMode="External"/><Relationship Id="rId2" Type="http://schemas.openxmlformats.org/officeDocument/2006/relationships/image" Target="../media/image11.png"/><Relationship Id="rId15" Type="http://schemas.openxmlformats.org/officeDocument/2006/relationships/slideLayout" Target="../slideLayouts/slideLayout17.xml"/><Relationship Id="rId14" Type="http://schemas.openxmlformats.org/officeDocument/2006/relationships/tags" Target="../tags/tag413.xml"/><Relationship Id="rId13" Type="http://schemas.openxmlformats.org/officeDocument/2006/relationships/tags" Target="../tags/tag412.xml"/><Relationship Id="rId12" Type="http://schemas.openxmlformats.org/officeDocument/2006/relationships/image" Target="../media/image27.jpeg"/><Relationship Id="rId11" Type="http://schemas.openxmlformats.org/officeDocument/2006/relationships/tags" Target="../tags/tag411.xml"/><Relationship Id="rId10" Type="http://schemas.openxmlformats.org/officeDocument/2006/relationships/tags" Target="../tags/tag410.xml"/><Relationship Id="rId1" Type="http://schemas.openxmlformats.org/officeDocument/2006/relationships/tags" Target="../tags/tag405.xml"/></Relationships>
</file>

<file path=ppt/slides/_rels/slide32.xml.rels><?xml version="1.0" encoding="UTF-8" standalone="yes"?>
<Relationships xmlns="http://schemas.openxmlformats.org/package/2006/relationships"><Relationship Id="rId9" Type="http://schemas.openxmlformats.org/officeDocument/2006/relationships/tags" Target="../tags/tag418.xml"/><Relationship Id="rId8" Type="http://schemas.openxmlformats.org/officeDocument/2006/relationships/tags" Target="../tags/tag417.xml"/><Relationship Id="rId7" Type="http://schemas.openxmlformats.org/officeDocument/2006/relationships/tags" Target="../tags/tag416.xml"/><Relationship Id="rId6" Type="http://schemas.openxmlformats.org/officeDocument/2006/relationships/image" Target="file:///C:\Program%20Files%20(x86)\Tencent\TIM\Bin\Lets_Create/pic_temp/1_pic_quater_left_down.png" TargetMode="External"/><Relationship Id="rId5" Type="http://schemas.openxmlformats.org/officeDocument/2006/relationships/image" Target="../media/image12.png"/><Relationship Id="rId4" Type="http://schemas.openxmlformats.org/officeDocument/2006/relationships/tags" Target="../tags/tag415.xml"/><Relationship Id="rId3" Type="http://schemas.openxmlformats.org/officeDocument/2006/relationships/image" Target="file:///C:\Program%20Files%20(x86)\Tencent\TIM\Bin\Lets_Create/pic_temp/0_pic_quater_right_down.png" TargetMode="External"/><Relationship Id="rId2" Type="http://schemas.openxmlformats.org/officeDocument/2006/relationships/image" Target="../media/image11.png"/><Relationship Id="rId12" Type="http://schemas.openxmlformats.org/officeDocument/2006/relationships/slideLayout" Target="../slideLayouts/slideLayout17.xml"/><Relationship Id="rId11" Type="http://schemas.openxmlformats.org/officeDocument/2006/relationships/tags" Target="../tags/tag420.xml"/><Relationship Id="rId10" Type="http://schemas.openxmlformats.org/officeDocument/2006/relationships/tags" Target="../tags/tag419.xml"/><Relationship Id="rId1" Type="http://schemas.openxmlformats.org/officeDocument/2006/relationships/tags" Target="../tags/tag414.xml"/></Relationships>
</file>

<file path=ppt/slides/_rels/slide33.xml.rels><?xml version="1.0" encoding="UTF-8" standalone="yes"?>
<Relationships xmlns="http://schemas.openxmlformats.org/package/2006/relationships"><Relationship Id="rId9" Type="http://schemas.openxmlformats.org/officeDocument/2006/relationships/tags" Target="../tags/tag425.xml"/><Relationship Id="rId8" Type="http://schemas.openxmlformats.org/officeDocument/2006/relationships/tags" Target="../tags/tag424.xml"/><Relationship Id="rId7" Type="http://schemas.openxmlformats.org/officeDocument/2006/relationships/tags" Target="../tags/tag423.xml"/><Relationship Id="rId6" Type="http://schemas.openxmlformats.org/officeDocument/2006/relationships/image" Target="file:///C:\Program%20Files%20(x86)\Tencent\TIM\Bin\Lets_Create/pic_temp/1_pic_quater_left_down.png" TargetMode="External"/><Relationship Id="rId5" Type="http://schemas.openxmlformats.org/officeDocument/2006/relationships/image" Target="../media/image12.png"/><Relationship Id="rId4" Type="http://schemas.openxmlformats.org/officeDocument/2006/relationships/tags" Target="../tags/tag422.xml"/><Relationship Id="rId3" Type="http://schemas.openxmlformats.org/officeDocument/2006/relationships/image" Target="file:///C:\Program%20Files%20(x86)\Tencent\TIM\Bin\Lets_Create/pic_temp/0_pic_quater_right_down.png" TargetMode="External"/><Relationship Id="rId2" Type="http://schemas.openxmlformats.org/officeDocument/2006/relationships/image" Target="../media/image11.png"/><Relationship Id="rId14" Type="http://schemas.openxmlformats.org/officeDocument/2006/relationships/slideLayout" Target="../slideLayouts/slideLayout17.xml"/><Relationship Id="rId13" Type="http://schemas.openxmlformats.org/officeDocument/2006/relationships/tags" Target="../tags/tag428.xml"/><Relationship Id="rId12" Type="http://schemas.openxmlformats.org/officeDocument/2006/relationships/tags" Target="../tags/tag427.xml"/><Relationship Id="rId11" Type="http://schemas.openxmlformats.org/officeDocument/2006/relationships/image" Target="../media/image28.jpeg"/><Relationship Id="rId10" Type="http://schemas.openxmlformats.org/officeDocument/2006/relationships/tags" Target="../tags/tag426.xml"/><Relationship Id="rId1" Type="http://schemas.openxmlformats.org/officeDocument/2006/relationships/tags" Target="../tags/tag421.xml"/></Relationships>
</file>

<file path=ppt/slides/_rels/slide34.xml.rels><?xml version="1.0" encoding="UTF-8" standalone="yes"?>
<Relationships xmlns="http://schemas.openxmlformats.org/package/2006/relationships"><Relationship Id="rId9" Type="http://schemas.openxmlformats.org/officeDocument/2006/relationships/tags" Target="../tags/tag433.xml"/><Relationship Id="rId8" Type="http://schemas.openxmlformats.org/officeDocument/2006/relationships/tags" Target="../tags/tag432.xml"/><Relationship Id="rId7" Type="http://schemas.openxmlformats.org/officeDocument/2006/relationships/tags" Target="../tags/tag431.xml"/><Relationship Id="rId6" Type="http://schemas.openxmlformats.org/officeDocument/2006/relationships/image" Target="file:///C:\Program%20Files%20(x86)\Tencent\TIM\Bin\Lets_Create/pic_temp/1_pic_quater_left_down.png" TargetMode="External"/><Relationship Id="rId5" Type="http://schemas.openxmlformats.org/officeDocument/2006/relationships/image" Target="../media/image12.png"/><Relationship Id="rId4" Type="http://schemas.openxmlformats.org/officeDocument/2006/relationships/tags" Target="../tags/tag430.xml"/><Relationship Id="rId3" Type="http://schemas.openxmlformats.org/officeDocument/2006/relationships/image" Target="file:///C:\Program%20Files%20(x86)\Tencent\TIM\Bin\Lets_Create/pic_temp/0_pic_quater_right_down.png" TargetMode="External"/><Relationship Id="rId2" Type="http://schemas.openxmlformats.org/officeDocument/2006/relationships/image" Target="../media/image11.png"/><Relationship Id="rId17" Type="http://schemas.openxmlformats.org/officeDocument/2006/relationships/slideLayout" Target="../slideLayouts/slideLayout17.xml"/><Relationship Id="rId16" Type="http://schemas.openxmlformats.org/officeDocument/2006/relationships/tags" Target="../tags/tag440.xml"/><Relationship Id="rId15" Type="http://schemas.openxmlformats.org/officeDocument/2006/relationships/tags" Target="../tags/tag439.xml"/><Relationship Id="rId14" Type="http://schemas.openxmlformats.org/officeDocument/2006/relationships/tags" Target="../tags/tag438.xml"/><Relationship Id="rId13" Type="http://schemas.openxmlformats.org/officeDocument/2006/relationships/tags" Target="../tags/tag437.xml"/><Relationship Id="rId12" Type="http://schemas.openxmlformats.org/officeDocument/2006/relationships/tags" Target="../tags/tag436.xml"/><Relationship Id="rId11" Type="http://schemas.openxmlformats.org/officeDocument/2006/relationships/tags" Target="../tags/tag435.xml"/><Relationship Id="rId10" Type="http://schemas.openxmlformats.org/officeDocument/2006/relationships/tags" Target="../tags/tag434.xml"/><Relationship Id="rId1" Type="http://schemas.openxmlformats.org/officeDocument/2006/relationships/tags" Target="../tags/tag429.xml"/></Relationships>
</file>

<file path=ppt/slides/_rels/slide35.xml.rels><?xml version="1.0" encoding="UTF-8" standalone="yes"?>
<Relationships xmlns="http://schemas.openxmlformats.org/package/2006/relationships"><Relationship Id="rId9" Type="http://schemas.openxmlformats.org/officeDocument/2006/relationships/tags" Target="../tags/tag445.xml"/><Relationship Id="rId8" Type="http://schemas.openxmlformats.org/officeDocument/2006/relationships/tags" Target="../tags/tag444.xml"/><Relationship Id="rId7" Type="http://schemas.openxmlformats.org/officeDocument/2006/relationships/tags" Target="../tags/tag443.xml"/><Relationship Id="rId6" Type="http://schemas.openxmlformats.org/officeDocument/2006/relationships/image" Target="file:///C:\Program%20Files%20(x86)\Tencent\TIM\Bin\Lets_Create/pic_temp/1_pic_quater_left_down.png" TargetMode="External"/><Relationship Id="rId5" Type="http://schemas.openxmlformats.org/officeDocument/2006/relationships/image" Target="../media/image12.png"/><Relationship Id="rId4" Type="http://schemas.openxmlformats.org/officeDocument/2006/relationships/tags" Target="../tags/tag442.xml"/><Relationship Id="rId3" Type="http://schemas.openxmlformats.org/officeDocument/2006/relationships/image" Target="file:///C:\Program%20Files%20(x86)\Tencent\TIM\Bin\Lets_Create/pic_temp/0_pic_quater_right_down.png" TargetMode="External"/><Relationship Id="rId2" Type="http://schemas.openxmlformats.org/officeDocument/2006/relationships/image" Target="../media/image11.png"/><Relationship Id="rId17" Type="http://schemas.openxmlformats.org/officeDocument/2006/relationships/slideLayout" Target="../slideLayouts/slideLayout17.xml"/><Relationship Id="rId16" Type="http://schemas.openxmlformats.org/officeDocument/2006/relationships/tags" Target="../tags/tag452.xml"/><Relationship Id="rId15" Type="http://schemas.openxmlformats.org/officeDocument/2006/relationships/tags" Target="../tags/tag451.xml"/><Relationship Id="rId14" Type="http://schemas.openxmlformats.org/officeDocument/2006/relationships/tags" Target="../tags/tag450.xml"/><Relationship Id="rId13" Type="http://schemas.openxmlformats.org/officeDocument/2006/relationships/tags" Target="../tags/tag449.xml"/><Relationship Id="rId12" Type="http://schemas.openxmlformats.org/officeDocument/2006/relationships/tags" Target="../tags/tag448.xml"/><Relationship Id="rId11" Type="http://schemas.openxmlformats.org/officeDocument/2006/relationships/tags" Target="../tags/tag447.xml"/><Relationship Id="rId10" Type="http://schemas.openxmlformats.org/officeDocument/2006/relationships/tags" Target="../tags/tag446.xml"/><Relationship Id="rId1" Type="http://schemas.openxmlformats.org/officeDocument/2006/relationships/tags" Target="../tags/tag441.xml"/></Relationships>
</file>

<file path=ppt/slides/_rels/slide36.xml.rels><?xml version="1.0" encoding="UTF-8" standalone="yes"?>
<Relationships xmlns="http://schemas.openxmlformats.org/package/2006/relationships"><Relationship Id="rId9" Type="http://schemas.openxmlformats.org/officeDocument/2006/relationships/tags" Target="../tags/tag457.xml"/><Relationship Id="rId8" Type="http://schemas.openxmlformats.org/officeDocument/2006/relationships/tags" Target="../tags/tag456.xml"/><Relationship Id="rId7" Type="http://schemas.openxmlformats.org/officeDocument/2006/relationships/tags" Target="../tags/tag455.xml"/><Relationship Id="rId6" Type="http://schemas.openxmlformats.org/officeDocument/2006/relationships/image" Target="file:///C:\Program%20Files%20(x86)\Tencent\TIM\Bin\Lets_Create/pic_temp/1_pic_quater_left_down.png" TargetMode="External"/><Relationship Id="rId5" Type="http://schemas.openxmlformats.org/officeDocument/2006/relationships/image" Target="../media/image12.png"/><Relationship Id="rId4" Type="http://schemas.openxmlformats.org/officeDocument/2006/relationships/tags" Target="../tags/tag454.xml"/><Relationship Id="rId3" Type="http://schemas.openxmlformats.org/officeDocument/2006/relationships/image" Target="file:///C:\Program%20Files%20(x86)\Tencent\TIM\Bin\Lets_Create/pic_temp/0_pic_quater_right_down.png" TargetMode="External"/><Relationship Id="rId2" Type="http://schemas.openxmlformats.org/officeDocument/2006/relationships/image" Target="../media/image11.png"/><Relationship Id="rId12" Type="http://schemas.openxmlformats.org/officeDocument/2006/relationships/slideLayout" Target="../slideLayouts/slideLayout17.xml"/><Relationship Id="rId11" Type="http://schemas.openxmlformats.org/officeDocument/2006/relationships/tags" Target="../tags/tag459.xml"/><Relationship Id="rId10" Type="http://schemas.openxmlformats.org/officeDocument/2006/relationships/tags" Target="../tags/tag458.xml"/><Relationship Id="rId1" Type="http://schemas.openxmlformats.org/officeDocument/2006/relationships/tags" Target="../tags/tag453.xml"/></Relationships>
</file>

<file path=ppt/slides/_rels/slide37.xml.rels><?xml version="1.0" encoding="UTF-8" standalone="yes"?>
<Relationships xmlns="http://schemas.openxmlformats.org/package/2006/relationships"><Relationship Id="rId9" Type="http://schemas.openxmlformats.org/officeDocument/2006/relationships/tags" Target="../tags/tag464.xml"/><Relationship Id="rId8" Type="http://schemas.openxmlformats.org/officeDocument/2006/relationships/tags" Target="../tags/tag463.xml"/><Relationship Id="rId7" Type="http://schemas.openxmlformats.org/officeDocument/2006/relationships/tags" Target="../tags/tag462.xml"/><Relationship Id="rId6" Type="http://schemas.openxmlformats.org/officeDocument/2006/relationships/image" Target="file:///C:\Program%20Files%20(x86)\Tencent\TIM\Bin\Lets_Create/pic_temp/1_pic_quater_left_down.png" TargetMode="External"/><Relationship Id="rId5" Type="http://schemas.openxmlformats.org/officeDocument/2006/relationships/image" Target="../media/image12.png"/><Relationship Id="rId4" Type="http://schemas.openxmlformats.org/officeDocument/2006/relationships/tags" Target="../tags/tag461.xml"/><Relationship Id="rId3" Type="http://schemas.openxmlformats.org/officeDocument/2006/relationships/image" Target="file:///C:\Program%20Files%20(x86)\Tencent\TIM\Bin\Lets_Create/pic_temp/0_pic_quater_right_down.png" TargetMode="External"/><Relationship Id="rId2" Type="http://schemas.openxmlformats.org/officeDocument/2006/relationships/image" Target="../media/image11.png"/><Relationship Id="rId12" Type="http://schemas.openxmlformats.org/officeDocument/2006/relationships/slideLayout" Target="../slideLayouts/slideLayout17.xml"/><Relationship Id="rId11" Type="http://schemas.openxmlformats.org/officeDocument/2006/relationships/tags" Target="../tags/tag466.xml"/><Relationship Id="rId10" Type="http://schemas.openxmlformats.org/officeDocument/2006/relationships/tags" Target="../tags/tag465.xml"/><Relationship Id="rId1" Type="http://schemas.openxmlformats.org/officeDocument/2006/relationships/tags" Target="../tags/tag460.xml"/></Relationships>
</file>

<file path=ppt/slides/_rels/slide38.xml.rels><?xml version="1.0" encoding="UTF-8" standalone="yes"?>
<Relationships xmlns="http://schemas.openxmlformats.org/package/2006/relationships"><Relationship Id="rId9" Type="http://schemas.openxmlformats.org/officeDocument/2006/relationships/tags" Target="../tags/tag471.xml"/><Relationship Id="rId8" Type="http://schemas.openxmlformats.org/officeDocument/2006/relationships/tags" Target="../tags/tag470.xml"/><Relationship Id="rId7" Type="http://schemas.openxmlformats.org/officeDocument/2006/relationships/tags" Target="../tags/tag469.xml"/><Relationship Id="rId6" Type="http://schemas.openxmlformats.org/officeDocument/2006/relationships/image" Target="file:///C:\Program%20Files%20(x86)\Tencent\TIM\Bin\Lets_Create/pic_temp/1_pic_quater_left_down.png" TargetMode="External"/><Relationship Id="rId5" Type="http://schemas.openxmlformats.org/officeDocument/2006/relationships/image" Target="../media/image12.png"/><Relationship Id="rId4" Type="http://schemas.openxmlformats.org/officeDocument/2006/relationships/tags" Target="../tags/tag468.xml"/><Relationship Id="rId3" Type="http://schemas.openxmlformats.org/officeDocument/2006/relationships/image" Target="file:///C:\Program%20Files%20(x86)\Tencent\TIM\Bin\Lets_Create/pic_temp/0_pic_quater_right_down.png" TargetMode="External"/><Relationship Id="rId2" Type="http://schemas.openxmlformats.org/officeDocument/2006/relationships/image" Target="../media/image11.png"/><Relationship Id="rId12" Type="http://schemas.openxmlformats.org/officeDocument/2006/relationships/slideLayout" Target="../slideLayouts/slideLayout17.xml"/><Relationship Id="rId11" Type="http://schemas.openxmlformats.org/officeDocument/2006/relationships/tags" Target="../tags/tag473.xml"/><Relationship Id="rId10" Type="http://schemas.openxmlformats.org/officeDocument/2006/relationships/tags" Target="../tags/tag472.xml"/><Relationship Id="rId1" Type="http://schemas.openxmlformats.org/officeDocument/2006/relationships/tags" Target="../tags/tag46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1.xml"/><Relationship Id="rId2" Type="http://schemas.openxmlformats.org/officeDocument/2006/relationships/tags" Target="../tags/tag475.xml"/><Relationship Id="rId1" Type="http://schemas.openxmlformats.org/officeDocument/2006/relationships/tags" Target="../tags/tag474.xml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tags" Target="../tags/tag172.xml"/><Relationship Id="rId8" Type="http://schemas.openxmlformats.org/officeDocument/2006/relationships/tags" Target="../tags/tag171.xml"/><Relationship Id="rId7" Type="http://schemas.openxmlformats.org/officeDocument/2006/relationships/tags" Target="../tags/tag170.xml"/><Relationship Id="rId6" Type="http://schemas.openxmlformats.org/officeDocument/2006/relationships/image" Target="file:///C:\Program%20Files%20(x86)\Tencent\TIM\Bin\Lets_Create/pic_temp/1_pic_quater_left_down.png" TargetMode="External"/><Relationship Id="rId5" Type="http://schemas.openxmlformats.org/officeDocument/2006/relationships/image" Target="../media/image12.png"/><Relationship Id="rId4" Type="http://schemas.openxmlformats.org/officeDocument/2006/relationships/tags" Target="../tags/tag169.xml"/><Relationship Id="rId3" Type="http://schemas.openxmlformats.org/officeDocument/2006/relationships/image" Target="file:///C:\Program%20Files%20(x86)\Tencent\TIM\Bin\Lets_Create/pic_temp/0_pic_quater_right_down.png" TargetMode="External"/><Relationship Id="rId2" Type="http://schemas.openxmlformats.org/officeDocument/2006/relationships/image" Target="../media/image11.png"/><Relationship Id="rId11" Type="http://schemas.openxmlformats.org/officeDocument/2006/relationships/slideLayout" Target="../slideLayouts/slideLayout17.xml"/><Relationship Id="rId10" Type="http://schemas.openxmlformats.org/officeDocument/2006/relationships/tags" Target="../tags/tag173.xml"/><Relationship Id="rId1" Type="http://schemas.openxmlformats.org/officeDocument/2006/relationships/tags" Target="../tags/tag168.xml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tags" Target="../tags/tag178.xml"/><Relationship Id="rId8" Type="http://schemas.openxmlformats.org/officeDocument/2006/relationships/tags" Target="../tags/tag177.xml"/><Relationship Id="rId7" Type="http://schemas.openxmlformats.org/officeDocument/2006/relationships/tags" Target="../tags/tag176.xml"/><Relationship Id="rId6" Type="http://schemas.openxmlformats.org/officeDocument/2006/relationships/image" Target="file:///C:\Program%20Files%20(x86)\Tencent\TIM\Bin\Lets_Create/pic_temp/1_pic_quater_left_down.png" TargetMode="External"/><Relationship Id="rId5" Type="http://schemas.openxmlformats.org/officeDocument/2006/relationships/image" Target="../media/image12.png"/><Relationship Id="rId4" Type="http://schemas.openxmlformats.org/officeDocument/2006/relationships/tags" Target="../tags/tag175.xml"/><Relationship Id="rId3" Type="http://schemas.openxmlformats.org/officeDocument/2006/relationships/image" Target="file:///C:\Program%20Files%20(x86)\Tencent\TIM\Bin\Lets_Create/pic_temp/0_pic_quater_right_down.png" TargetMode="External"/><Relationship Id="rId2" Type="http://schemas.openxmlformats.org/officeDocument/2006/relationships/image" Target="../media/image11.png"/><Relationship Id="rId11" Type="http://schemas.openxmlformats.org/officeDocument/2006/relationships/slideLayout" Target="../slideLayouts/slideLayout17.xml"/><Relationship Id="rId10" Type="http://schemas.openxmlformats.org/officeDocument/2006/relationships/tags" Target="../tags/tag179.xml"/><Relationship Id="rId1" Type="http://schemas.openxmlformats.org/officeDocument/2006/relationships/tags" Target="../tags/tag174.xml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tags" Target="../tags/tag184.xml"/><Relationship Id="rId8" Type="http://schemas.openxmlformats.org/officeDocument/2006/relationships/tags" Target="../tags/tag183.xml"/><Relationship Id="rId7" Type="http://schemas.openxmlformats.org/officeDocument/2006/relationships/tags" Target="../tags/tag182.xml"/><Relationship Id="rId6" Type="http://schemas.openxmlformats.org/officeDocument/2006/relationships/image" Target="file:///C:\Program%20Files%20(x86)\Tencent\TIM\Bin\Lets_Create/pic_temp/1_pic_quater_left_down.png" TargetMode="External"/><Relationship Id="rId5" Type="http://schemas.openxmlformats.org/officeDocument/2006/relationships/image" Target="../media/image12.png"/><Relationship Id="rId4" Type="http://schemas.openxmlformats.org/officeDocument/2006/relationships/tags" Target="../tags/tag181.xml"/><Relationship Id="rId3" Type="http://schemas.openxmlformats.org/officeDocument/2006/relationships/image" Target="file:///C:\Program%20Files%20(x86)\Tencent\TIM\Bin\Lets_Create/pic_temp/0_pic_quater_right_down.png" TargetMode="External"/><Relationship Id="rId2" Type="http://schemas.openxmlformats.org/officeDocument/2006/relationships/image" Target="../media/image11.png"/><Relationship Id="rId16" Type="http://schemas.openxmlformats.org/officeDocument/2006/relationships/slideLayout" Target="../slideLayouts/slideLayout17.xml"/><Relationship Id="rId15" Type="http://schemas.openxmlformats.org/officeDocument/2006/relationships/tags" Target="../tags/tag190.xml"/><Relationship Id="rId14" Type="http://schemas.openxmlformats.org/officeDocument/2006/relationships/tags" Target="../tags/tag189.xml"/><Relationship Id="rId13" Type="http://schemas.openxmlformats.org/officeDocument/2006/relationships/tags" Target="../tags/tag188.xml"/><Relationship Id="rId12" Type="http://schemas.openxmlformats.org/officeDocument/2006/relationships/tags" Target="../tags/tag187.xml"/><Relationship Id="rId11" Type="http://schemas.openxmlformats.org/officeDocument/2006/relationships/tags" Target="../tags/tag186.xml"/><Relationship Id="rId10" Type="http://schemas.openxmlformats.org/officeDocument/2006/relationships/tags" Target="../tags/tag185.xml"/><Relationship Id="rId1" Type="http://schemas.openxmlformats.org/officeDocument/2006/relationships/tags" Target="../tags/tag180.xml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tags" Target="../tags/tag195.xml"/><Relationship Id="rId8" Type="http://schemas.openxmlformats.org/officeDocument/2006/relationships/tags" Target="../tags/tag194.xml"/><Relationship Id="rId7" Type="http://schemas.openxmlformats.org/officeDocument/2006/relationships/tags" Target="../tags/tag193.xml"/><Relationship Id="rId6" Type="http://schemas.openxmlformats.org/officeDocument/2006/relationships/image" Target="file:///C:\Program%20Files%20(x86)\Tencent\TIM\Bin\Lets_Create/pic_temp/1_pic_quater_left_down.png" TargetMode="External"/><Relationship Id="rId5" Type="http://schemas.openxmlformats.org/officeDocument/2006/relationships/image" Target="../media/image12.png"/><Relationship Id="rId4" Type="http://schemas.openxmlformats.org/officeDocument/2006/relationships/tags" Target="../tags/tag192.xml"/><Relationship Id="rId3" Type="http://schemas.openxmlformats.org/officeDocument/2006/relationships/image" Target="file:///C:\Program%20Files%20(x86)\Tencent\TIM\Bin\Lets_Create/pic_temp/0_pic_quater_right_down.png" TargetMode="External"/><Relationship Id="rId28" Type="http://schemas.openxmlformats.org/officeDocument/2006/relationships/slideLayout" Target="../slideLayouts/slideLayout17.xml"/><Relationship Id="rId27" Type="http://schemas.openxmlformats.org/officeDocument/2006/relationships/tags" Target="../tags/tag213.xml"/><Relationship Id="rId26" Type="http://schemas.openxmlformats.org/officeDocument/2006/relationships/tags" Target="../tags/tag212.xml"/><Relationship Id="rId25" Type="http://schemas.openxmlformats.org/officeDocument/2006/relationships/tags" Target="../tags/tag211.xml"/><Relationship Id="rId24" Type="http://schemas.openxmlformats.org/officeDocument/2006/relationships/tags" Target="../tags/tag210.xml"/><Relationship Id="rId23" Type="http://schemas.openxmlformats.org/officeDocument/2006/relationships/tags" Target="../tags/tag209.xml"/><Relationship Id="rId22" Type="http://schemas.openxmlformats.org/officeDocument/2006/relationships/tags" Target="../tags/tag208.xml"/><Relationship Id="rId21" Type="http://schemas.openxmlformats.org/officeDocument/2006/relationships/tags" Target="../tags/tag207.xml"/><Relationship Id="rId20" Type="http://schemas.openxmlformats.org/officeDocument/2006/relationships/tags" Target="../tags/tag206.xml"/><Relationship Id="rId2" Type="http://schemas.openxmlformats.org/officeDocument/2006/relationships/image" Target="../media/image11.png"/><Relationship Id="rId19" Type="http://schemas.openxmlformats.org/officeDocument/2006/relationships/tags" Target="../tags/tag205.xml"/><Relationship Id="rId18" Type="http://schemas.openxmlformats.org/officeDocument/2006/relationships/tags" Target="../tags/tag204.xml"/><Relationship Id="rId17" Type="http://schemas.openxmlformats.org/officeDocument/2006/relationships/tags" Target="../tags/tag203.xml"/><Relationship Id="rId16" Type="http://schemas.openxmlformats.org/officeDocument/2006/relationships/tags" Target="../tags/tag202.xml"/><Relationship Id="rId15" Type="http://schemas.openxmlformats.org/officeDocument/2006/relationships/tags" Target="../tags/tag201.xml"/><Relationship Id="rId14" Type="http://schemas.openxmlformats.org/officeDocument/2006/relationships/tags" Target="../tags/tag200.xml"/><Relationship Id="rId13" Type="http://schemas.openxmlformats.org/officeDocument/2006/relationships/tags" Target="../tags/tag199.xml"/><Relationship Id="rId12" Type="http://schemas.openxmlformats.org/officeDocument/2006/relationships/tags" Target="../tags/tag198.xml"/><Relationship Id="rId11" Type="http://schemas.openxmlformats.org/officeDocument/2006/relationships/tags" Target="../tags/tag197.xml"/><Relationship Id="rId10" Type="http://schemas.openxmlformats.org/officeDocument/2006/relationships/tags" Target="../tags/tag196.xml"/><Relationship Id="rId1" Type="http://schemas.openxmlformats.org/officeDocument/2006/relationships/tags" Target="../tags/tag191.xml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tags" Target="../tags/tag218.xml"/><Relationship Id="rId8" Type="http://schemas.openxmlformats.org/officeDocument/2006/relationships/tags" Target="../tags/tag217.xml"/><Relationship Id="rId7" Type="http://schemas.openxmlformats.org/officeDocument/2006/relationships/tags" Target="../tags/tag216.xml"/><Relationship Id="rId6" Type="http://schemas.openxmlformats.org/officeDocument/2006/relationships/image" Target="file:///C:\Program%20Files%20(x86)\Tencent\TIM\Bin\Lets_Create/pic_temp/1_pic_quater_left_down.png" TargetMode="External"/><Relationship Id="rId5" Type="http://schemas.openxmlformats.org/officeDocument/2006/relationships/image" Target="../media/image12.png"/><Relationship Id="rId4" Type="http://schemas.openxmlformats.org/officeDocument/2006/relationships/tags" Target="../tags/tag215.xml"/><Relationship Id="rId3" Type="http://schemas.openxmlformats.org/officeDocument/2006/relationships/image" Target="file:///C:\Program%20Files%20(x86)\Tencent\TIM\Bin\Lets_Create/pic_temp/0_pic_quater_right_down.png" TargetMode="External"/><Relationship Id="rId2" Type="http://schemas.openxmlformats.org/officeDocument/2006/relationships/image" Target="../media/image11.png"/><Relationship Id="rId16" Type="http://schemas.openxmlformats.org/officeDocument/2006/relationships/slideLayout" Target="../slideLayouts/slideLayout17.xml"/><Relationship Id="rId15" Type="http://schemas.openxmlformats.org/officeDocument/2006/relationships/tags" Target="../tags/tag224.xml"/><Relationship Id="rId14" Type="http://schemas.openxmlformats.org/officeDocument/2006/relationships/tags" Target="../tags/tag223.xml"/><Relationship Id="rId13" Type="http://schemas.openxmlformats.org/officeDocument/2006/relationships/tags" Target="../tags/tag222.xml"/><Relationship Id="rId12" Type="http://schemas.openxmlformats.org/officeDocument/2006/relationships/tags" Target="../tags/tag221.xml"/><Relationship Id="rId11" Type="http://schemas.openxmlformats.org/officeDocument/2006/relationships/tags" Target="../tags/tag220.xml"/><Relationship Id="rId10" Type="http://schemas.openxmlformats.org/officeDocument/2006/relationships/tags" Target="../tags/tag219.xml"/><Relationship Id="rId1" Type="http://schemas.openxmlformats.org/officeDocument/2006/relationships/tags" Target="../tags/tag214.xml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tags" Target="../tags/tag229.xml"/><Relationship Id="rId8" Type="http://schemas.openxmlformats.org/officeDocument/2006/relationships/tags" Target="../tags/tag228.xml"/><Relationship Id="rId7" Type="http://schemas.openxmlformats.org/officeDocument/2006/relationships/tags" Target="../tags/tag227.xml"/><Relationship Id="rId6" Type="http://schemas.openxmlformats.org/officeDocument/2006/relationships/image" Target="file:///C:\Program%20Files%20(x86)\Tencent\TIM\Bin\Lets_Create/pic_temp/1_pic_quater_left_down.png" TargetMode="External"/><Relationship Id="rId5" Type="http://schemas.openxmlformats.org/officeDocument/2006/relationships/image" Target="../media/image12.png"/><Relationship Id="rId4" Type="http://schemas.openxmlformats.org/officeDocument/2006/relationships/tags" Target="../tags/tag226.xml"/><Relationship Id="rId3" Type="http://schemas.openxmlformats.org/officeDocument/2006/relationships/image" Target="file:///C:\Program%20Files%20(x86)\Tencent\TIM\Bin\Lets_Create/pic_temp/0_pic_quater_right_down.png" TargetMode="External"/><Relationship Id="rId2" Type="http://schemas.openxmlformats.org/officeDocument/2006/relationships/image" Target="../media/image11.png"/><Relationship Id="rId11" Type="http://schemas.openxmlformats.org/officeDocument/2006/relationships/slideLayout" Target="../slideLayouts/slideLayout17.xml"/><Relationship Id="rId10" Type="http://schemas.openxmlformats.org/officeDocument/2006/relationships/tags" Target="../tags/tag230.xml"/><Relationship Id="rId1" Type="http://schemas.openxmlformats.org/officeDocument/2006/relationships/tags" Target="../tags/tag22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/>
        <p:txBody>
          <a:bodyPr>
            <a:normAutofit fontScale="60000"/>
          </a:bodyPr>
          <a:lstStyle/>
          <a:p>
            <a:pPr lvl="0"/>
            <a:r>
              <a:rPr lang="zh-CN" altLang="en-US" sz="5335" dirty="0">
                <a:solidFill>
                  <a:schemeClr val="dk1">
                    <a:lumMod val="85000"/>
                    <a:lumOff val="15000"/>
                  </a:schemeClr>
                </a:solidFill>
              </a:rPr>
              <a:t>第一章 传统插花定枝技法和工具的演变</a:t>
            </a:r>
            <a:endParaRPr lang="zh-CN" altLang="en-US" sz="5335" dirty="0">
              <a:solidFill>
                <a:schemeClr val="dk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2" name="文本占位符 1"/>
          <p:cNvSpPr>
            <a:spLocks noGrp="1"/>
          </p:cNvSpPr>
          <p:nvPr>
            <p:ph type="body" sz="quarter" idx="13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>
                <a:solidFill>
                  <a:schemeClr val="accent1"/>
                </a:solidFill>
              </a:rPr>
              <a:t>主编：唐燕玲</a:t>
            </a:r>
            <a:r>
              <a:rPr lang="en-US" altLang="zh-CN">
                <a:solidFill>
                  <a:schemeClr val="accent1"/>
                </a:solidFill>
              </a:rPr>
              <a:t> </a:t>
            </a:r>
            <a:r>
              <a:rPr lang="zh-CN" altLang="en-US">
                <a:solidFill>
                  <a:schemeClr val="accent1"/>
                </a:solidFill>
              </a:rPr>
              <a:t>张超</a:t>
            </a:r>
            <a:r>
              <a:rPr lang="en-US" altLang="zh-CN">
                <a:solidFill>
                  <a:schemeClr val="accent1"/>
                </a:solidFill>
              </a:rPr>
              <a:t> </a:t>
            </a:r>
            <a:r>
              <a:rPr lang="zh-CN" altLang="en-US">
                <a:solidFill>
                  <a:schemeClr val="accent1"/>
                </a:solidFill>
              </a:rPr>
              <a:t>钱</a:t>
            </a:r>
            <a:r>
              <a:rPr lang="zh-CN" altLang="en-US">
                <a:solidFill>
                  <a:schemeClr val="accent1"/>
                </a:solidFill>
              </a:rPr>
              <a:t>波</a:t>
            </a:r>
            <a:endParaRPr lang="zh-CN" altLang="en-US">
              <a:solidFill>
                <a:schemeClr val="accent1"/>
              </a:solidFill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4"/>
            <p:custDataLst>
              <p:tags r:id="rId3"/>
            </p:custDataLst>
          </p:nvPr>
        </p:nvSpPr>
        <p:spPr>
          <a:xfrm>
            <a:off x="1767600" y="5036400"/>
            <a:ext cx="2534400" cy="406800"/>
          </a:xfrm>
        </p:spPr>
        <p:txBody>
          <a:bodyPr>
            <a:normAutofit fontScale="90000"/>
          </a:bodyPr>
          <a:lstStyle/>
          <a:p>
            <a:r>
              <a:rPr lang="zh-CN" altLang="en-US">
                <a:solidFill>
                  <a:schemeClr val="accent1"/>
                </a:solidFill>
              </a:rPr>
              <a:t>广西师范大学出版</a:t>
            </a:r>
            <a:r>
              <a:rPr lang="zh-CN" altLang="en-US">
                <a:solidFill>
                  <a:schemeClr val="accent1"/>
                </a:solidFill>
              </a:rPr>
              <a:t>社</a:t>
            </a:r>
            <a:endParaRPr lang="zh-CN" altLang="en-US">
              <a:solidFill>
                <a:schemeClr val="accent1"/>
              </a:solidFill>
            </a:endParaRPr>
          </a:p>
        </p:txBody>
      </p:sp>
    </p:spTree>
    <p:custDataLst>
      <p:tags r:id="rId4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/>
          <p:nvPr userDrawn="1">
            <p:custDataLst>
              <p:tags r:id="rId1"/>
            </p:custDataLst>
          </p:nvPr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7065" y="5760085"/>
            <a:ext cx="1268730" cy="981075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4"/>
            </p:custDataLst>
          </p:nvPr>
        </p:nvPicPr>
        <p:blipFill>
          <a:blip r:embed="rId5" r:link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20" y="5760720"/>
            <a:ext cx="1249680" cy="980440"/>
          </a:xfrm>
          <a:prstGeom prst="rect">
            <a:avLst/>
          </a:prstGeom>
        </p:spPr>
      </p:pic>
      <p:cxnSp>
        <p:nvCxnSpPr>
          <p:cNvPr id="3" name="直接连接符 2"/>
          <p:cNvCxnSpPr/>
          <p:nvPr>
            <p:custDataLst>
              <p:tags r:id="rId7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8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dirty="0" err="1">
                <a:solidFill>
                  <a:schemeClr val="dk1"/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  <a:sym typeface="微软雅黑" panose="020B0503020204020204" charset="-122"/>
              </a:rPr>
              <a:t>撒的渊源演变</a:t>
            </a:r>
            <a:endParaRPr lang="zh-CN" dirty="0" err="1">
              <a:solidFill>
                <a:schemeClr val="dk1"/>
              </a:solidFill>
              <a:latin typeface="汉仪尚巍手书W" panose="00020600040101010101" pitchFamily="18" charset="-122"/>
              <a:ea typeface="汉仪尚巍手书W" panose="00020600040101010101" pitchFamily="18" charset="-122"/>
              <a:sym typeface="微软雅黑" panose="020B0503020204020204" charset="-122"/>
            </a:endParaRPr>
          </a:p>
        </p:txBody>
      </p:sp>
      <p:sp>
        <p:nvSpPr>
          <p:cNvPr id="11" name="Title 6"/>
          <p:cNvSpPr txBox="1"/>
          <p:nvPr>
            <p:custDataLst>
              <p:tags r:id="rId9"/>
            </p:custDataLst>
          </p:nvPr>
        </p:nvSpPr>
        <p:spPr>
          <a:xfrm>
            <a:off x="457155" y="1771634"/>
            <a:ext cx="11277678" cy="4229126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撒具有造型纯粹、无需掩藏的优点。
古代插花的“随意抛”，留孔的瓶插，并没有掩藏底座工具的需要。清代沈复描述的定枝器，已经清晰地表达了，插花创作者对裸露的基座很不欢迎。现代插花创作中，大量使用花泥，掩盖的主要方法是使用大量植物或大片叶子遮挡。花泥虽然便利使用，但是绿油油或乌突突的样子，总会给作品整体大大减分。
至于剑山，和花泥一样，几乎是现代插花创作离不开的两样东西。因为造型精致，材质坚固，观感良好，有的插花作品也并不刻意去遮挡它。
撒的方法却并不存在这个问题。撒的材料来自于植物，材质上和作品整体完全融合，结构上和作品相得益彰，通过枝条粗细、长短、颜色、品种的选用，要得柔美，要得雄壮。
撒尊重花材、物尽其用。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</p:txBody>
      </p:sp>
    </p:spTree>
    <p:custDataLst>
      <p:tags r:id="rId10"/>
    </p:custDataLst>
  </p:cSld>
  <p:clrMapOvr>
    <a:masterClrMapping/>
  </p:clrMapOvr>
  <p:transition spd="med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/>
          <p:nvPr userDrawn="1">
            <p:custDataLst>
              <p:tags r:id="rId1"/>
            </p:custDataLst>
          </p:nvPr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7065" y="5760085"/>
            <a:ext cx="1268730" cy="981075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4"/>
            </p:custDataLst>
          </p:nvPr>
        </p:nvPicPr>
        <p:blipFill>
          <a:blip r:embed="rId5" r:link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20" y="5760720"/>
            <a:ext cx="1249680" cy="980440"/>
          </a:xfrm>
          <a:prstGeom prst="rect">
            <a:avLst/>
          </a:prstGeom>
        </p:spPr>
      </p:pic>
      <p:cxnSp>
        <p:nvCxnSpPr>
          <p:cNvPr id="3" name="直接连接符 2"/>
          <p:cNvCxnSpPr/>
          <p:nvPr>
            <p:custDataLst>
              <p:tags r:id="rId7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8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dirty="0" err="1">
                <a:solidFill>
                  <a:schemeClr val="dk1"/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  <a:sym typeface="微软雅黑" panose="020B0503020204020204" charset="-122"/>
              </a:rPr>
              <a:t>撒的渊源演变</a:t>
            </a:r>
            <a:endParaRPr lang="zh-CN" dirty="0" err="1">
              <a:solidFill>
                <a:schemeClr val="dk1"/>
              </a:solidFill>
              <a:latin typeface="汉仪尚巍手书W" panose="00020600040101010101" pitchFamily="18" charset="-122"/>
              <a:ea typeface="汉仪尚巍手书W" panose="00020600040101010101" pitchFamily="18" charset="-122"/>
              <a:sym typeface="微软雅黑" panose="020B0503020204020204" charset="-122"/>
            </a:endParaRPr>
          </a:p>
        </p:txBody>
      </p:sp>
      <p:sp>
        <p:nvSpPr>
          <p:cNvPr id="2" name="矩形 1"/>
          <p:cNvSpPr/>
          <p:nvPr>
            <p:custDataLst>
              <p:tags r:id="rId9"/>
            </p:custDataLst>
          </p:nvPr>
        </p:nvSpPr>
        <p:spPr>
          <a:xfrm>
            <a:off x="1626212" y="1496376"/>
            <a:ext cx="8915978" cy="4779137"/>
          </a:xfrm>
          <a:prstGeom prst="rect">
            <a:avLst/>
          </a:prstGeom>
          <a:noFill/>
          <a:ln w="1905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solidFill>
                <a:schemeClr val="lt1"/>
              </a:solidFill>
              <a:latin typeface="隶书" panose="02010509060101010101" pitchFamily="49" charset="-122"/>
              <a:ea typeface="隶书" panose="02010509060101010101" pitchFamily="49" charset="-122"/>
              <a:cs typeface="+mn-ea"/>
              <a:sym typeface="+mn-lt"/>
            </a:endParaRPr>
          </a:p>
        </p:txBody>
      </p:sp>
      <p:cxnSp>
        <p:nvCxnSpPr>
          <p:cNvPr id="10" name="直接连接符 9"/>
          <p:cNvCxnSpPr/>
          <p:nvPr>
            <p:custDataLst>
              <p:tags r:id="rId10"/>
            </p:custDataLst>
          </p:nvPr>
        </p:nvCxnSpPr>
        <p:spPr>
          <a:xfrm>
            <a:off x="1772264" y="1218995"/>
            <a:ext cx="398934" cy="398934"/>
          </a:xfrm>
          <a:prstGeom prst="line">
            <a:avLst/>
          </a:prstGeom>
          <a:ln w="15875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>
            <p:custDataLst>
              <p:tags r:id="rId11"/>
            </p:custDataLst>
          </p:nvPr>
        </p:nvCxnSpPr>
        <p:spPr>
          <a:xfrm>
            <a:off x="1626210" y="1287787"/>
            <a:ext cx="398934" cy="398934"/>
          </a:xfrm>
          <a:prstGeom prst="line">
            <a:avLst/>
          </a:prstGeom>
          <a:ln w="15875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>
            <p:custDataLst>
              <p:tags r:id="rId12"/>
            </p:custDataLst>
          </p:nvPr>
        </p:nvCxnSpPr>
        <p:spPr>
          <a:xfrm>
            <a:off x="10166179" y="6085167"/>
            <a:ext cx="398934" cy="398934"/>
          </a:xfrm>
          <a:prstGeom prst="line">
            <a:avLst/>
          </a:prstGeom>
          <a:ln w="15875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>
            <p:custDataLst>
              <p:tags r:id="rId13"/>
            </p:custDataLst>
          </p:nvPr>
        </p:nvCxnSpPr>
        <p:spPr>
          <a:xfrm>
            <a:off x="10020125" y="6153960"/>
            <a:ext cx="398934" cy="398934"/>
          </a:xfrm>
          <a:prstGeom prst="line">
            <a:avLst/>
          </a:prstGeom>
          <a:ln w="15875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itle 6"/>
          <p:cNvSpPr txBox="1"/>
          <p:nvPr>
            <p:custDataLst>
              <p:tags r:id="rId14"/>
            </p:custDataLst>
          </p:nvPr>
        </p:nvSpPr>
        <p:spPr>
          <a:xfrm>
            <a:off x="1892883" y="1731304"/>
            <a:ext cx="8382634" cy="4309278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插花之人，首要爱花，爱花不应仅是爱花朵，亦要爱枝干，爱根须，爱花之整体。正因爱花之整体，古往今来的人们歌颂花草，与之相伴，赋予其人格，品评其等次。尊重花材，首先是物尽其用，使其价值得到体现，审美获得升华。
撒选材便利，形式灵活。
李渔提到：“……其中则或扁或方，或为三角，但须圆形其外，以便合瓶。此物多备数十，以俟相机取用。总之不费一钱，与桌撒一同拾取，弃于彼者，复收于此。”
中国插花的一大特色，便是重视木本花材的选用。木本茎干上剪切下来的枝条，又能用于做撒固定，不单随取随用，而且形式上浑然一体。通过灵活的搭配组合，调整结构形式，能够适应不同的容器。
撒环保经济，坚固耐用。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</p:txBody>
      </p:sp>
    </p:spTree>
    <p:custDataLst>
      <p:tags r:id="rId15"/>
    </p:custDataLst>
  </p:cSld>
  <p:clrMapOvr>
    <a:masterClrMapping/>
  </p:clrMapOvr>
  <p:transition spd="med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/>
          <p:nvPr userDrawn="1">
            <p:custDataLst>
              <p:tags r:id="rId1"/>
            </p:custDataLst>
          </p:nvPr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7065" y="5760085"/>
            <a:ext cx="1268730" cy="981075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4"/>
            </p:custDataLst>
          </p:nvPr>
        </p:nvPicPr>
        <p:blipFill>
          <a:blip r:embed="rId5" r:link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20" y="5760720"/>
            <a:ext cx="1249680" cy="980440"/>
          </a:xfrm>
          <a:prstGeom prst="rect">
            <a:avLst/>
          </a:prstGeom>
        </p:spPr>
      </p:pic>
      <p:cxnSp>
        <p:nvCxnSpPr>
          <p:cNvPr id="3" name="直接连接符 2"/>
          <p:cNvCxnSpPr/>
          <p:nvPr>
            <p:custDataLst>
              <p:tags r:id="rId7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8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dirty="0" err="1">
                <a:solidFill>
                  <a:schemeClr val="dk1"/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  <a:sym typeface="微软雅黑" panose="020B0503020204020204" charset="-122"/>
              </a:rPr>
              <a:t>撒的渊源演变</a:t>
            </a:r>
            <a:endParaRPr lang="zh-CN" dirty="0" err="1">
              <a:solidFill>
                <a:schemeClr val="dk1"/>
              </a:solidFill>
              <a:latin typeface="汉仪尚巍手书W" panose="00020600040101010101" pitchFamily="18" charset="-122"/>
              <a:ea typeface="汉仪尚巍手书W" panose="00020600040101010101" pitchFamily="18" charset="-122"/>
              <a:sym typeface="微软雅黑" panose="020B0503020204020204" charset="-122"/>
            </a:endParaRPr>
          </a:p>
        </p:txBody>
      </p:sp>
      <p:sp>
        <p:nvSpPr>
          <p:cNvPr id="2" name="矩形 1"/>
          <p:cNvSpPr/>
          <p:nvPr>
            <p:custDataLst>
              <p:tags r:id="rId9"/>
            </p:custDataLst>
          </p:nvPr>
        </p:nvSpPr>
        <p:spPr>
          <a:xfrm>
            <a:off x="1626212" y="1496376"/>
            <a:ext cx="8915978" cy="4779137"/>
          </a:xfrm>
          <a:prstGeom prst="rect">
            <a:avLst/>
          </a:prstGeom>
          <a:noFill/>
          <a:ln w="1905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solidFill>
                <a:schemeClr val="lt1"/>
              </a:solidFill>
              <a:latin typeface="隶书" panose="02010509060101010101" pitchFamily="49" charset="-122"/>
              <a:ea typeface="隶书" panose="02010509060101010101" pitchFamily="49" charset="-122"/>
              <a:cs typeface="+mn-ea"/>
              <a:sym typeface="+mn-lt"/>
            </a:endParaRPr>
          </a:p>
        </p:txBody>
      </p:sp>
      <p:cxnSp>
        <p:nvCxnSpPr>
          <p:cNvPr id="10" name="直接连接符 9"/>
          <p:cNvCxnSpPr/>
          <p:nvPr>
            <p:custDataLst>
              <p:tags r:id="rId10"/>
            </p:custDataLst>
          </p:nvPr>
        </p:nvCxnSpPr>
        <p:spPr>
          <a:xfrm>
            <a:off x="1772264" y="1218995"/>
            <a:ext cx="398934" cy="398934"/>
          </a:xfrm>
          <a:prstGeom prst="line">
            <a:avLst/>
          </a:prstGeom>
          <a:ln w="15875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>
            <p:custDataLst>
              <p:tags r:id="rId11"/>
            </p:custDataLst>
          </p:nvPr>
        </p:nvCxnSpPr>
        <p:spPr>
          <a:xfrm>
            <a:off x="1626210" y="1287787"/>
            <a:ext cx="398934" cy="398934"/>
          </a:xfrm>
          <a:prstGeom prst="line">
            <a:avLst/>
          </a:prstGeom>
          <a:ln w="15875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>
            <p:custDataLst>
              <p:tags r:id="rId12"/>
            </p:custDataLst>
          </p:nvPr>
        </p:nvCxnSpPr>
        <p:spPr>
          <a:xfrm>
            <a:off x="10166179" y="6085167"/>
            <a:ext cx="398934" cy="398934"/>
          </a:xfrm>
          <a:prstGeom prst="line">
            <a:avLst/>
          </a:prstGeom>
          <a:ln w="15875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>
            <p:custDataLst>
              <p:tags r:id="rId13"/>
            </p:custDataLst>
          </p:nvPr>
        </p:nvCxnSpPr>
        <p:spPr>
          <a:xfrm>
            <a:off x="10020125" y="6153960"/>
            <a:ext cx="398934" cy="398934"/>
          </a:xfrm>
          <a:prstGeom prst="line">
            <a:avLst/>
          </a:prstGeom>
          <a:ln w="15875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itle 6"/>
          <p:cNvSpPr txBox="1"/>
          <p:nvPr>
            <p:custDataLst>
              <p:tags r:id="rId14"/>
            </p:custDataLst>
          </p:nvPr>
        </p:nvSpPr>
        <p:spPr>
          <a:xfrm>
            <a:off x="1892883" y="1731304"/>
            <a:ext cx="8382634" cy="4309278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花泥是用酚醛塑料发泡制成的，有的加入保鲜剂。因为可以360度的插制使用，而且能随意切削造型，是目前花卉行业不可或缺的基本物料。优点是轻巧廉价，造型百变，缺点是使用一次就被抛弃，形成了惊人的环境污染。
剑山是铜铁制成的，优点是可以重复使用，造型美观，缺点是价格较高，样式单一，适用器形上有较大限制。
撒取材于手边植物之根茎，“不费一钱”，没有污染。撒不止能固定花材植物，而且可以和花器牢固结合，融为一体。
最重要的，撒是传承中国传统插花的重要元素，是中国传统工匠精神的体现，是凝结在插花作品中的艺术家风骨。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</p:txBody>
      </p:sp>
    </p:spTree>
    <p:custDataLst>
      <p:tags r:id="rId15"/>
    </p:custDataLst>
  </p:cSld>
  <p:clrMapOvr>
    <a:masterClrMapping/>
  </p:clrMapOvr>
  <p:transition spd="med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/>
          <p:nvPr userDrawn="1">
            <p:custDataLst>
              <p:tags r:id="rId1"/>
            </p:custDataLst>
          </p:nvPr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7065" y="5760085"/>
            <a:ext cx="1268730" cy="981075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4"/>
            </p:custDataLst>
          </p:nvPr>
        </p:nvPicPr>
        <p:blipFill>
          <a:blip r:embed="rId5" r:link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20" y="5760720"/>
            <a:ext cx="1249680" cy="980440"/>
          </a:xfrm>
          <a:prstGeom prst="rect">
            <a:avLst/>
          </a:prstGeom>
        </p:spPr>
      </p:pic>
      <p:cxnSp>
        <p:nvCxnSpPr>
          <p:cNvPr id="3" name="直接连接符 2"/>
          <p:cNvCxnSpPr/>
          <p:nvPr>
            <p:custDataLst>
              <p:tags r:id="rId7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8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dirty="0" err="1">
                <a:solidFill>
                  <a:schemeClr val="dk1"/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  <a:cs typeface="汉仪尚巍手书W" panose="00020600040101010101" pitchFamily="18" charset="-122"/>
                <a:sym typeface="微软雅黑" panose="020B0503020204020204" charset="-122"/>
              </a:rPr>
              <a:t>唐代以前的“自由式”创作</a:t>
            </a:r>
            <a:endParaRPr lang="zh-CN" dirty="0" err="1">
              <a:solidFill>
                <a:schemeClr val="dk1"/>
              </a:solidFill>
              <a:latin typeface="汉仪尚巍手书W" panose="00020600040101010101" pitchFamily="18" charset="-122"/>
              <a:ea typeface="汉仪尚巍手书W" panose="00020600040101010101" pitchFamily="18" charset="-122"/>
              <a:cs typeface="汉仪尚巍手书W" panose="00020600040101010101" pitchFamily="18" charset="-122"/>
              <a:sym typeface="微软雅黑" panose="020B0503020204020204" charset="-122"/>
            </a:endParaRPr>
          </a:p>
        </p:txBody>
      </p:sp>
      <p:sp>
        <p:nvSpPr>
          <p:cNvPr id="11" name="Title 6"/>
          <p:cNvSpPr txBox="1"/>
          <p:nvPr>
            <p:custDataLst>
              <p:tags r:id="rId9"/>
            </p:custDataLst>
          </p:nvPr>
        </p:nvSpPr>
        <p:spPr>
          <a:xfrm>
            <a:off x="1878623" y="1837436"/>
            <a:ext cx="8434752" cy="4097528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汉魏南北朝期间，“瓶供”跟随佛教传入我国。
《南史 晋安王子懋传》中记载：“（子懋）年七岁时，母阮淑媛尝病危笃，请僧行道。有献莲华供佛者，众僧以铜罂盛水，浸其华茎，欲令不萎，如此三日而华更鲜。子懋流洟礼佛誓曰：若使阿姨因此胜和，愿佛之力令华竟斋不萎。七日斋毕，华更鲜红。看视罂中稍有根须。母病寻差。当代称其孝感也。”所谓“渍其茎,欲华不萎”，就是简单的把莲花的茎浸在水里，让它不致萎蔫。
敦煌壁画中有唐代皿花（图1-2） 的绘画，是佛教插花中的一种，盘内不放水，盛满花朵。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</p:txBody>
      </p:sp>
    </p:spTree>
    <p:custDataLst>
      <p:tags r:id="rId10"/>
    </p:custDataLst>
  </p:cSld>
  <p:clrMapOvr>
    <a:masterClrMapping/>
  </p:clrMapOvr>
  <p:transition spd="med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/>
          <p:nvPr userDrawn="1">
            <p:custDataLst>
              <p:tags r:id="rId1"/>
            </p:custDataLst>
          </p:nvPr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7065" y="5760085"/>
            <a:ext cx="1268730" cy="981075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4"/>
            </p:custDataLst>
          </p:nvPr>
        </p:nvPicPr>
        <p:blipFill>
          <a:blip r:embed="rId5" r:link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20" y="5760720"/>
            <a:ext cx="1249680" cy="980440"/>
          </a:xfrm>
          <a:prstGeom prst="rect">
            <a:avLst/>
          </a:prstGeom>
        </p:spPr>
      </p:pic>
      <p:cxnSp>
        <p:nvCxnSpPr>
          <p:cNvPr id="3" name="直接连接符 2"/>
          <p:cNvCxnSpPr/>
          <p:nvPr>
            <p:custDataLst>
              <p:tags r:id="rId7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8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dirty="0" err="1">
                <a:solidFill>
                  <a:schemeClr val="dk1"/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  <a:cs typeface="汉仪尚巍手书W" panose="00020600040101010101" pitchFamily="18" charset="-122"/>
                <a:sym typeface="微软雅黑" panose="020B0503020204020204" charset="-122"/>
              </a:rPr>
              <a:t>唐代以前的“自由式”创作</a:t>
            </a:r>
            <a:endParaRPr lang="zh-CN" dirty="0" err="1">
              <a:solidFill>
                <a:schemeClr val="dk1"/>
              </a:solidFill>
              <a:latin typeface="汉仪尚巍手书W" panose="00020600040101010101" pitchFamily="18" charset="-122"/>
              <a:ea typeface="汉仪尚巍手书W" panose="00020600040101010101" pitchFamily="18" charset="-122"/>
              <a:cs typeface="汉仪尚巍手书W" panose="00020600040101010101" pitchFamily="18" charset="-122"/>
              <a:sym typeface="微软雅黑" panose="020B0503020204020204" charset="-122"/>
            </a:endParaRPr>
          </a:p>
        </p:txBody>
      </p:sp>
      <p:sp>
        <p:nvSpPr>
          <p:cNvPr id="11" name="Title 6"/>
          <p:cNvSpPr txBox="1"/>
          <p:nvPr>
            <p:custDataLst>
              <p:tags r:id="rId9"/>
            </p:custDataLst>
          </p:nvPr>
        </p:nvSpPr>
        <p:spPr>
          <a:xfrm>
            <a:off x="1443995" y="2335518"/>
            <a:ext cx="6149816" cy="3101363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t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图1-2 皿花
这类“瓶供”和“皿花”，与古埃及人的“贮花”、印度的“贤瓶供花”（图1-3），技法上为“渍”“醮”“浸”“贮”，在外在形式上，还是一种花器和花朵的初级组合，本质上是“堆花”、“投花”，而不是“插花”。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</p:txBody>
      </p:sp>
      <p:pic>
        <p:nvPicPr>
          <p:cNvPr id="4" name="图片 3" descr="/data/temp/92d61932-b22d-11ef-8c0c-7a0a5c65565a.jpg92d61932-b22d-11ef-8c0c-7a0a5c65565a"/>
          <p:cNvPicPr>
            <a:picLocks noChangeAspect="1"/>
          </p:cNvPicPr>
          <p:nvPr>
            <p:custDataLst>
              <p:tags r:id="rId10"/>
            </p:custDataLst>
          </p:nvPr>
        </p:nvPicPr>
        <p:blipFill rotWithShape="1">
          <a:blip r:embed="rId11"/>
          <a:srcRect/>
          <a:stretch>
            <a:fillRect/>
          </a:stretch>
        </p:blipFill>
        <p:spPr>
          <a:xfrm>
            <a:off x="8157682" y="2335424"/>
            <a:ext cx="2177399" cy="3101552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3600" h="2880">
                <a:moveTo>
                  <a:pt x="3600" y="0"/>
                </a:moveTo>
                <a:lnTo>
                  <a:pt x="3600" y="2880"/>
                </a:lnTo>
                <a:lnTo>
                  <a:pt x="0" y="2880"/>
                </a:lnTo>
                <a:lnTo>
                  <a:pt x="0" y="0"/>
                </a:lnTo>
                <a:lnTo>
                  <a:pt x="3600" y="0"/>
                </a:lnTo>
                <a:close/>
              </a:path>
            </a:pathLst>
          </a:custGeom>
        </p:spPr>
      </p:pic>
    </p:spTree>
    <p:custDataLst>
      <p:tags r:id="rId12"/>
    </p:custDataLst>
  </p:cSld>
  <p:clrMapOvr>
    <a:masterClrMapping/>
  </p:clrMapOvr>
  <p:transition spd="med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/>
          <p:nvPr userDrawn="1">
            <p:custDataLst>
              <p:tags r:id="rId1"/>
            </p:custDataLst>
          </p:nvPr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7065" y="5760085"/>
            <a:ext cx="1268730" cy="981075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4"/>
            </p:custDataLst>
          </p:nvPr>
        </p:nvPicPr>
        <p:blipFill>
          <a:blip r:embed="rId5" r:link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20" y="5760720"/>
            <a:ext cx="1249680" cy="980440"/>
          </a:xfrm>
          <a:prstGeom prst="rect">
            <a:avLst/>
          </a:prstGeom>
        </p:spPr>
      </p:pic>
      <p:cxnSp>
        <p:nvCxnSpPr>
          <p:cNvPr id="3" name="直接连接符 2"/>
          <p:cNvCxnSpPr/>
          <p:nvPr>
            <p:custDataLst>
              <p:tags r:id="rId7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8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dirty="0" err="1">
                <a:solidFill>
                  <a:schemeClr val="dk1"/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  <a:cs typeface="汉仪尚巍手书W" panose="00020600040101010101" pitchFamily="18" charset="-122"/>
                <a:sym typeface="微软雅黑" panose="020B0503020204020204" charset="-122"/>
              </a:rPr>
              <a:t>唐代以前的“自由式”创作</a:t>
            </a:r>
            <a:endParaRPr lang="zh-CN" dirty="0" err="1">
              <a:solidFill>
                <a:schemeClr val="dk1"/>
              </a:solidFill>
              <a:latin typeface="汉仪尚巍手书W" panose="00020600040101010101" pitchFamily="18" charset="-122"/>
              <a:ea typeface="汉仪尚巍手书W" panose="00020600040101010101" pitchFamily="18" charset="-122"/>
              <a:cs typeface="汉仪尚巍手书W" panose="00020600040101010101" pitchFamily="18" charset="-122"/>
              <a:sym typeface="微软雅黑" panose="020B0503020204020204" charset="-122"/>
            </a:endParaRPr>
          </a:p>
        </p:txBody>
      </p:sp>
      <p:sp>
        <p:nvSpPr>
          <p:cNvPr id="2" name="矩形 1"/>
          <p:cNvSpPr/>
          <p:nvPr>
            <p:custDataLst>
              <p:tags r:id="rId9"/>
            </p:custDataLst>
          </p:nvPr>
        </p:nvSpPr>
        <p:spPr>
          <a:xfrm>
            <a:off x="5411236" y="1219196"/>
            <a:ext cx="5802564" cy="5334043"/>
          </a:xfrm>
          <a:prstGeom prst="rect">
            <a:avLst/>
          </a:prstGeom>
          <a:noFill/>
          <a:ln w="25400">
            <a:solidFill>
              <a:schemeClr val="dk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solidFill>
                <a:schemeClr val="lt1"/>
              </a:solidFill>
              <a:latin typeface="隶书" panose="02010509060101010101" pitchFamily="49" charset="-122"/>
              <a:ea typeface="隶书" panose="02010509060101010101" pitchFamily="49" charset="-122"/>
              <a:cs typeface="+mn-ea"/>
              <a:sym typeface="+mn-lt"/>
            </a:endParaRPr>
          </a:p>
        </p:txBody>
      </p:sp>
      <p:sp>
        <p:nvSpPr>
          <p:cNvPr id="11" name="Title 6"/>
          <p:cNvSpPr txBox="1"/>
          <p:nvPr>
            <p:custDataLst>
              <p:tags r:id="rId10"/>
            </p:custDataLst>
          </p:nvPr>
        </p:nvSpPr>
        <p:spPr>
          <a:xfrm>
            <a:off x="978204" y="1651675"/>
            <a:ext cx="3423887" cy="4469051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图1-3贤瓶供花
隋唐以后，插花艺术走出了佛前供花的限制。尤其唐代初期，国力强盛，宫廷和民间都极爱花卉，插花文化在民间更加繁荣起来（图1-4）（图1-5）。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</p:txBody>
      </p:sp>
      <p:pic>
        <p:nvPicPr>
          <p:cNvPr id="4" name="图片 3" descr="/data/temp/92deb708-b22d-11ef-9877-26210f8e1364.jpg92deb708-b22d-11ef-9877-26210f8e1364"/>
          <p:cNvPicPr>
            <a:picLocks noChangeAspect="1"/>
          </p:cNvPicPr>
          <p:nvPr>
            <p:custDataLst>
              <p:tags r:id="rId11"/>
            </p:custDataLst>
          </p:nvPr>
        </p:nvPicPr>
        <p:blipFill rotWithShape="1">
          <a:blip r:embed="rId12"/>
          <a:srcRect/>
          <a:stretch>
            <a:fillRect/>
          </a:stretch>
        </p:blipFill>
        <p:spPr>
          <a:xfrm>
            <a:off x="5475823" y="1651686"/>
            <a:ext cx="4808409" cy="4469027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7680" h="7440">
                <a:moveTo>
                  <a:pt x="0" y="0"/>
                </a:moveTo>
                <a:lnTo>
                  <a:pt x="7680" y="0"/>
                </a:lnTo>
                <a:lnTo>
                  <a:pt x="7680" y="7440"/>
                </a:lnTo>
                <a:lnTo>
                  <a:pt x="0" y="7440"/>
                </a:lnTo>
                <a:lnTo>
                  <a:pt x="0" y="0"/>
                </a:lnTo>
                <a:close/>
              </a:path>
            </a:pathLst>
          </a:custGeom>
        </p:spPr>
      </p:pic>
    </p:spTree>
    <p:custDataLst>
      <p:tags r:id="rId13"/>
    </p:custDataLst>
  </p:cSld>
  <p:clrMapOvr>
    <a:masterClrMapping/>
  </p:clrMapOvr>
  <p:transition spd="med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/>
          <p:nvPr userDrawn="1">
            <p:custDataLst>
              <p:tags r:id="rId1"/>
            </p:custDataLst>
          </p:nvPr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7065" y="5760085"/>
            <a:ext cx="1268730" cy="981075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4"/>
            </p:custDataLst>
          </p:nvPr>
        </p:nvPicPr>
        <p:blipFill>
          <a:blip r:embed="rId5" r:link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20" y="5760720"/>
            <a:ext cx="1249680" cy="980440"/>
          </a:xfrm>
          <a:prstGeom prst="rect">
            <a:avLst/>
          </a:prstGeom>
        </p:spPr>
      </p:pic>
      <p:cxnSp>
        <p:nvCxnSpPr>
          <p:cNvPr id="3" name="直接连接符 2"/>
          <p:cNvCxnSpPr/>
          <p:nvPr>
            <p:custDataLst>
              <p:tags r:id="rId7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8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dirty="0" err="1">
                <a:solidFill>
                  <a:schemeClr val="dk1"/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  <a:cs typeface="汉仪尚巍手书W" panose="00020600040101010101" pitchFamily="18" charset="-122"/>
                <a:sym typeface="微软雅黑" panose="020B0503020204020204" charset="-122"/>
              </a:rPr>
              <a:t>唐代以前的“自由式”创作</a:t>
            </a:r>
            <a:endParaRPr lang="zh-CN" dirty="0" err="1">
              <a:solidFill>
                <a:schemeClr val="dk1"/>
              </a:solidFill>
              <a:latin typeface="汉仪尚巍手书W" panose="00020600040101010101" pitchFamily="18" charset="-122"/>
              <a:ea typeface="汉仪尚巍手书W" panose="00020600040101010101" pitchFamily="18" charset="-122"/>
              <a:cs typeface="汉仪尚巍手书W" panose="00020600040101010101" pitchFamily="18" charset="-122"/>
              <a:sym typeface="微软雅黑" panose="020B0503020204020204" charset="-122"/>
            </a:endParaRPr>
          </a:p>
        </p:txBody>
      </p:sp>
      <p:pic>
        <p:nvPicPr>
          <p:cNvPr id="4" name="图片 3" descr="/data/temp/92d82be2-b22d-11ef-95dd-c2d6ce42b63f.jpg92d82be2-b22d-11ef-95dd-c2d6ce42b63f"/>
          <p:cNvPicPr>
            <a:picLocks noChangeAspect="1"/>
          </p:cNvPicPr>
          <p:nvPr>
            <p:custDataLst>
              <p:tags r:id="rId9"/>
            </p:custDataLst>
          </p:nvPr>
        </p:nvPicPr>
        <p:blipFill rotWithShape="1">
          <a:blip r:embed="rId10"/>
          <a:srcRect/>
          <a:stretch>
            <a:fillRect/>
          </a:stretch>
        </p:blipFill>
        <p:spPr>
          <a:xfrm>
            <a:off x="4378154" y="1219200"/>
            <a:ext cx="3435691" cy="3296009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9200" h="7200">
                <a:moveTo>
                  <a:pt x="0" y="0"/>
                </a:moveTo>
                <a:lnTo>
                  <a:pt x="19200" y="0"/>
                </a:lnTo>
                <a:lnTo>
                  <a:pt x="19200" y="7200"/>
                </a:lnTo>
                <a:lnTo>
                  <a:pt x="0" y="7200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11" name="Title 6"/>
          <p:cNvSpPr txBox="1"/>
          <p:nvPr>
            <p:custDataLst>
              <p:tags r:id="rId11"/>
            </p:custDataLst>
          </p:nvPr>
        </p:nvSpPr>
        <p:spPr>
          <a:xfrm>
            <a:off x="1523451" y="4776934"/>
            <a:ext cx="9145097" cy="177679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rmAutofit lnSpcReduction="20000"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图1-4唐敦煌莫高窟都督夫人太原王氏礼佛图局部，段文杰临摹
插花逐渐成为一种专门学问，无论从花器、花材和养花的技巧上，都有了很大的进步，在花材的平面、立体造型原理上开始尝试理论性的表达，开了后代“写景花”的先河。如欧阳詹的《春盘赋》和罗虬的《花九锡》，花卉、果实和容器之间，开始尝试内在的更深奥的审美体验，而这种审美的实现，有赖于一套结合了哲学、美学和数学的空间组织手段。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</p:txBody>
      </p:sp>
      <p:sp>
        <p:nvSpPr>
          <p:cNvPr id="10" name="矩形 9"/>
          <p:cNvSpPr/>
          <p:nvPr>
            <p:custDataLst>
              <p:tags r:id="rId12"/>
            </p:custDataLst>
          </p:nvPr>
        </p:nvSpPr>
        <p:spPr>
          <a:xfrm>
            <a:off x="1015496" y="4260662"/>
            <a:ext cx="10161008" cy="254027"/>
          </a:xfrm>
          <a:prstGeom prst="rect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015">
              <a:solidFill>
                <a:schemeClr val="lt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custDataLst>
      <p:tags r:id="rId13"/>
    </p:custDataLst>
  </p:cSld>
  <p:clrMapOvr>
    <a:masterClrMapping/>
  </p:clrMapOvr>
  <p:transition spd="med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/>
          <p:nvPr userDrawn="1">
            <p:custDataLst>
              <p:tags r:id="rId1"/>
            </p:custDataLst>
          </p:nvPr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7065" y="5760085"/>
            <a:ext cx="1268730" cy="981075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4"/>
            </p:custDataLst>
          </p:nvPr>
        </p:nvPicPr>
        <p:blipFill>
          <a:blip r:embed="rId5" r:link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20" y="5760720"/>
            <a:ext cx="1249680" cy="980440"/>
          </a:xfrm>
          <a:prstGeom prst="rect">
            <a:avLst/>
          </a:prstGeom>
        </p:spPr>
      </p:pic>
      <p:cxnSp>
        <p:nvCxnSpPr>
          <p:cNvPr id="3" name="直接连接符 2"/>
          <p:cNvCxnSpPr/>
          <p:nvPr>
            <p:custDataLst>
              <p:tags r:id="rId7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8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dirty="0" err="1">
                <a:solidFill>
                  <a:schemeClr val="dk1"/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  <a:cs typeface="汉仪尚巍手书W" panose="00020600040101010101" pitchFamily="18" charset="-122"/>
                <a:sym typeface="微软雅黑" panose="020B0503020204020204" charset="-122"/>
              </a:rPr>
              <a:t>唐代以前的“自由式”创作</a:t>
            </a:r>
            <a:endParaRPr lang="zh-CN" dirty="0" err="1">
              <a:solidFill>
                <a:schemeClr val="dk1"/>
              </a:solidFill>
              <a:latin typeface="汉仪尚巍手书W" panose="00020600040101010101" pitchFamily="18" charset="-122"/>
              <a:ea typeface="汉仪尚巍手书W" panose="00020600040101010101" pitchFamily="18" charset="-122"/>
              <a:cs typeface="汉仪尚巍手书W" panose="00020600040101010101" pitchFamily="18" charset="-122"/>
              <a:sym typeface="微软雅黑" panose="020B0503020204020204" charset="-122"/>
            </a:endParaRPr>
          </a:p>
        </p:txBody>
      </p:sp>
      <p:sp>
        <p:nvSpPr>
          <p:cNvPr id="11" name="Title 6"/>
          <p:cNvSpPr txBox="1"/>
          <p:nvPr>
            <p:custDataLst>
              <p:tags r:id="rId9"/>
            </p:custDataLst>
          </p:nvPr>
        </p:nvSpPr>
        <p:spPr>
          <a:xfrm>
            <a:off x="457155" y="1771634"/>
            <a:ext cx="11277678" cy="4229126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多事佳人，假盘盂而作地，疏绮绣以为春。丛林具秀，百卉争新。一本一枝，协陶甄之妙致；片花片蕊，得造化之穷神。
日惟上春，时物将革。柳依门以半绿，草连河而欲碧。室有慈孝，堂居斑白。命闻可续，年知暗惜。研秘思于金闺，同献寿乎瑶席。昭然斯义，哿矣而明。春是敷荣之节，盘同馈荐之名。始曰春兮，受春有未衰之意；终为盘也，进盘则奉养之诚。傥观表以见中，庶无言而见情。懿夫繁而不挠，类天地之无巧；杂且莫同，何才智之多工。
庭前梅白，蹊畔桃红。指掌而幽深数处，分寸则芳菲几丛。呼翕旁临，作一园之朝露；衣巾暂拂，成万树之春风。原其心匠，始规神谋创运。从众象以遐览，总群形而内蕴。
彼有材实，我则以短长小大而模；彼有文华，我则以元黄赤白而晕。故得事随意制，物逐情裁。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</p:txBody>
      </p:sp>
    </p:spTree>
    <p:custDataLst>
      <p:tags r:id="rId10"/>
    </p:custDataLst>
  </p:cSld>
  <p:clrMapOvr>
    <a:masterClrMapping/>
  </p:clrMapOvr>
  <p:transition spd="med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/>
          <p:nvPr userDrawn="1">
            <p:custDataLst>
              <p:tags r:id="rId1"/>
            </p:custDataLst>
          </p:nvPr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7065" y="5760085"/>
            <a:ext cx="1268730" cy="981075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4"/>
            </p:custDataLst>
          </p:nvPr>
        </p:nvPicPr>
        <p:blipFill>
          <a:blip r:embed="rId5" r:link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20" y="5760720"/>
            <a:ext cx="1249680" cy="980440"/>
          </a:xfrm>
          <a:prstGeom prst="rect">
            <a:avLst/>
          </a:prstGeom>
        </p:spPr>
      </p:pic>
      <p:cxnSp>
        <p:nvCxnSpPr>
          <p:cNvPr id="3" name="直接连接符 2"/>
          <p:cNvCxnSpPr/>
          <p:nvPr>
            <p:custDataLst>
              <p:tags r:id="rId7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8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dirty="0" err="1">
                <a:solidFill>
                  <a:schemeClr val="dk1"/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  <a:cs typeface="汉仪尚巍手书W" panose="00020600040101010101" pitchFamily="18" charset="-122"/>
                <a:sym typeface="微软雅黑" panose="020B0503020204020204" charset="-122"/>
              </a:rPr>
              <a:t>唐代以前的“自由式”创作</a:t>
            </a:r>
            <a:endParaRPr lang="zh-CN" dirty="0" err="1">
              <a:solidFill>
                <a:schemeClr val="dk1"/>
              </a:solidFill>
              <a:latin typeface="汉仪尚巍手书W" panose="00020600040101010101" pitchFamily="18" charset="-122"/>
              <a:ea typeface="汉仪尚巍手书W" panose="00020600040101010101" pitchFamily="18" charset="-122"/>
              <a:cs typeface="汉仪尚巍手书W" panose="00020600040101010101" pitchFamily="18" charset="-122"/>
              <a:sym typeface="微软雅黑" panose="020B0503020204020204" charset="-122"/>
            </a:endParaRPr>
          </a:p>
        </p:txBody>
      </p:sp>
      <p:sp>
        <p:nvSpPr>
          <p:cNvPr id="11" name="Title 6"/>
          <p:cNvSpPr txBox="1"/>
          <p:nvPr>
            <p:custDataLst>
              <p:tags r:id="rId9"/>
            </p:custDataLst>
          </p:nvPr>
        </p:nvSpPr>
        <p:spPr>
          <a:xfrm>
            <a:off x="457155" y="1771634"/>
            <a:ext cx="11277678" cy="4229126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凝神而珍奇竞集，下手而芬馨乱开。不然者，欲玩扶疏，须买青山以树；要窥菡萏，待疏绿沼而栽。
将以缓愁予之思，将以逞吾人之才。此一作也，察其所由，稽其所据，匪徒为以徒设，诚有裨而有助者也。
—— 唐 欧阳詹《春盘赋》
花九锡，亦须兰蕙梅莲辈，乃可披襟。若芙蓉、踯躅、望仙、山木、野草，直惟阿耳，尚锡之云乎！重顶帷（障风）、金错刀（剪折）、甘泉（浸）、玉缸（贮）、雕文台座（安置）、 画图 、翻曲、美醑（赏）、新诗（咏）。
—— 宋 陶榖《清异录》
传统的花盘是最早盛行的花器，一直沿用至五代，“容量虽比瓶子为大，但于剑山的发明之前，因盘壁短小，花枝只能躺置，无法挺立，无法挺立便难以发挥插花艺术的空间特质”。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</p:txBody>
      </p:sp>
    </p:spTree>
    <p:custDataLst>
      <p:tags r:id="rId10"/>
    </p:custDataLst>
  </p:cSld>
  <p:clrMapOvr>
    <a:masterClrMapping/>
  </p:clrMapOvr>
  <p:transition spd="med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/>
          <p:nvPr userDrawn="1">
            <p:custDataLst>
              <p:tags r:id="rId1"/>
            </p:custDataLst>
          </p:nvPr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7065" y="5760085"/>
            <a:ext cx="1268730" cy="981075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4"/>
            </p:custDataLst>
          </p:nvPr>
        </p:nvPicPr>
        <p:blipFill>
          <a:blip r:embed="rId5" r:link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20" y="5760720"/>
            <a:ext cx="1249680" cy="980440"/>
          </a:xfrm>
          <a:prstGeom prst="rect">
            <a:avLst/>
          </a:prstGeom>
        </p:spPr>
      </p:pic>
      <p:cxnSp>
        <p:nvCxnSpPr>
          <p:cNvPr id="3" name="直接连接符 2"/>
          <p:cNvCxnSpPr/>
          <p:nvPr>
            <p:custDataLst>
              <p:tags r:id="rId7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8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dirty="0" err="1">
                <a:solidFill>
                  <a:schemeClr val="dk1"/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  <a:cs typeface="汉仪尚巍手书W" panose="00020600040101010101" pitchFamily="18" charset="-122"/>
                <a:sym typeface="微软雅黑" panose="020B0503020204020204" charset="-122"/>
              </a:rPr>
              <a:t>唐代以前的“自由式”创作</a:t>
            </a:r>
            <a:endParaRPr lang="zh-CN" dirty="0" err="1">
              <a:solidFill>
                <a:schemeClr val="dk1"/>
              </a:solidFill>
              <a:latin typeface="汉仪尚巍手书W" panose="00020600040101010101" pitchFamily="18" charset="-122"/>
              <a:ea typeface="汉仪尚巍手书W" panose="00020600040101010101" pitchFamily="18" charset="-122"/>
              <a:cs typeface="汉仪尚巍手书W" panose="00020600040101010101" pitchFamily="18" charset="-122"/>
              <a:sym typeface="微软雅黑" panose="020B0503020204020204" charset="-122"/>
            </a:endParaRPr>
          </a:p>
        </p:txBody>
      </p:sp>
      <p:sp>
        <p:nvSpPr>
          <p:cNvPr id="11" name="Title 6"/>
          <p:cNvSpPr txBox="1"/>
          <p:nvPr>
            <p:custDataLst>
              <p:tags r:id="rId9"/>
            </p:custDataLst>
          </p:nvPr>
        </p:nvSpPr>
        <p:spPr>
          <a:xfrm>
            <a:off x="7526835" y="2399867"/>
            <a:ext cx="3251799" cy="2972667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图1-5敦煌莫高窟061窟唐代供花图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</p:txBody>
      </p:sp>
      <p:pic>
        <p:nvPicPr>
          <p:cNvPr id="2" name="图片 1" descr="/data/temp/92e1c932-b22d-11ef-b406-fa134a2515f4.jpg92e1c932-b22d-11ef-b406-fa134a2515f4"/>
          <p:cNvPicPr>
            <a:picLocks noChangeAspect="1"/>
          </p:cNvPicPr>
          <p:nvPr>
            <p:custDataLst>
              <p:tags r:id="rId10"/>
            </p:custDataLst>
          </p:nvPr>
        </p:nvPicPr>
        <p:blipFill rotWithShape="1">
          <a:blip r:embed="rId11"/>
          <a:srcRect/>
          <a:stretch>
            <a:fillRect/>
          </a:stretch>
        </p:blipFill>
        <p:spPr>
          <a:xfrm>
            <a:off x="1731317" y="2048935"/>
            <a:ext cx="5087407" cy="3674531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9600" h="5520">
                <a:moveTo>
                  <a:pt x="0" y="0"/>
                </a:moveTo>
                <a:lnTo>
                  <a:pt x="9600" y="0"/>
                </a:lnTo>
                <a:lnTo>
                  <a:pt x="9600" y="5520"/>
                </a:lnTo>
                <a:lnTo>
                  <a:pt x="0" y="5520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7" name="bj"/>
          <p:cNvSpPr/>
          <p:nvPr>
            <p:custDataLst>
              <p:tags r:id="rId12"/>
            </p:custDataLst>
          </p:nvPr>
        </p:nvSpPr>
        <p:spPr>
          <a:xfrm>
            <a:off x="1412898" y="1788790"/>
            <a:ext cx="5723129" cy="4194794"/>
          </a:xfrm>
          <a:prstGeom prst="rect">
            <a:avLst/>
          </a:prstGeom>
          <a:noFill/>
          <a:ln w="12700">
            <a:solidFill>
              <a:schemeClr val="accent1">
                <a:alpha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lt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custDataLst>
      <p:tags r:id="rId13"/>
    </p:custDataLst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/>
          <p:nvPr userDrawn="1">
            <p:custDataLst>
              <p:tags r:id="rId1"/>
            </p:custDataLst>
          </p:nvPr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7065" y="5760085"/>
            <a:ext cx="1268730" cy="981075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4"/>
            </p:custDataLst>
          </p:nvPr>
        </p:nvPicPr>
        <p:blipFill>
          <a:blip r:embed="rId5" r:link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20" y="5760720"/>
            <a:ext cx="1249680" cy="980440"/>
          </a:xfrm>
          <a:prstGeom prst="rect">
            <a:avLst/>
          </a:prstGeom>
        </p:spPr>
      </p:pic>
      <p:cxnSp>
        <p:nvCxnSpPr>
          <p:cNvPr id="3" name="直接连接符 2"/>
          <p:cNvCxnSpPr/>
          <p:nvPr>
            <p:custDataLst>
              <p:tags r:id="rId7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8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dirty="0" err="1">
                <a:solidFill>
                  <a:schemeClr val="dk1"/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  <a:sym typeface="微软雅黑" panose="020B0503020204020204" charset="-122"/>
              </a:rPr>
              <a:t>撒的渊源演变</a:t>
            </a:r>
            <a:endParaRPr lang="zh-CN" dirty="0" err="1">
              <a:solidFill>
                <a:schemeClr val="dk1"/>
              </a:solidFill>
              <a:latin typeface="汉仪尚巍手书W" panose="00020600040101010101" pitchFamily="18" charset="-122"/>
              <a:ea typeface="汉仪尚巍手书W" panose="00020600040101010101" pitchFamily="18" charset="-122"/>
              <a:sym typeface="微软雅黑" panose="020B0503020204020204" charset="-122"/>
            </a:endParaRPr>
          </a:p>
        </p:txBody>
      </p:sp>
      <p:sp>
        <p:nvSpPr>
          <p:cNvPr id="11" name="Title 6"/>
          <p:cNvSpPr txBox="1"/>
          <p:nvPr>
            <p:custDataLst>
              <p:tags r:id="rId9"/>
            </p:custDataLst>
          </p:nvPr>
        </p:nvSpPr>
        <p:spPr>
          <a:xfrm>
            <a:off x="1584927" y="2335518"/>
            <a:ext cx="5955983" cy="3101363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t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撒不是凭空突然产生的，我们把目光放远到最初容器插花的时候，能够发现一些撒的历史必然性。
传统插花最初的图像记载，是河北望都东汉墓壁画中的陶盆插花形象（图1-1）。六支红花，对称插在盆中，很显然盆中应该有一些盛载的基质，当然也可能仅仅是一种图案概括。但是已经不再像先秦时候的“赠之以勺药”、“纫秋兰以为佩”、“辛夷车兮结桂旗”这样更加原初的簪挂。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</p:txBody>
      </p:sp>
      <p:pic>
        <p:nvPicPr>
          <p:cNvPr id="4" name="图片 3" descr="/data/temp/92a8142b-b22d-11ef-a355-a69e7ddfdb4f.jpg92a8142b-b22d-11ef-a355-a69e7ddfdb4f"/>
          <p:cNvPicPr>
            <a:picLocks noChangeAspect="1"/>
          </p:cNvPicPr>
          <p:nvPr>
            <p:custDataLst>
              <p:tags r:id="rId10"/>
            </p:custDataLst>
          </p:nvPr>
        </p:nvPicPr>
        <p:blipFill rotWithShape="1">
          <a:blip r:embed="rId11"/>
          <a:srcRect/>
          <a:stretch>
            <a:fillRect/>
          </a:stretch>
        </p:blipFill>
        <p:spPr>
          <a:xfrm>
            <a:off x="8104845" y="2335518"/>
            <a:ext cx="2502229" cy="1259332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3600" h="2880">
                <a:moveTo>
                  <a:pt x="3600" y="0"/>
                </a:moveTo>
                <a:lnTo>
                  <a:pt x="3600" y="2880"/>
                </a:lnTo>
                <a:lnTo>
                  <a:pt x="0" y="2880"/>
                </a:lnTo>
                <a:lnTo>
                  <a:pt x="0" y="0"/>
                </a:lnTo>
                <a:lnTo>
                  <a:pt x="3600" y="0"/>
                </a:lnTo>
                <a:close/>
              </a:path>
            </a:pathLst>
          </a:custGeom>
        </p:spPr>
      </p:pic>
    </p:spTree>
    <p:custDataLst>
      <p:tags r:id="rId12"/>
    </p:custDataLst>
  </p:cSld>
  <p:clrMapOvr>
    <a:masterClrMapping/>
  </p:clrMapOvr>
  <p:transition spd="med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/>
          <p:nvPr userDrawn="1">
            <p:custDataLst>
              <p:tags r:id="rId1"/>
            </p:custDataLst>
          </p:nvPr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7065" y="5760085"/>
            <a:ext cx="1268730" cy="981075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4"/>
            </p:custDataLst>
          </p:nvPr>
        </p:nvPicPr>
        <p:blipFill>
          <a:blip r:embed="rId5" r:link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20" y="5760720"/>
            <a:ext cx="1249680" cy="980440"/>
          </a:xfrm>
          <a:prstGeom prst="rect">
            <a:avLst/>
          </a:prstGeom>
        </p:spPr>
      </p:pic>
      <p:cxnSp>
        <p:nvCxnSpPr>
          <p:cNvPr id="3" name="直接连接符 2"/>
          <p:cNvCxnSpPr/>
          <p:nvPr>
            <p:custDataLst>
              <p:tags r:id="rId7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8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dirty="0" err="1">
                <a:solidFill>
                  <a:schemeClr val="dk1"/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  <a:sym typeface="微软雅黑" panose="020B0503020204020204" charset="-122"/>
              </a:rPr>
              <a:t>占景盘和插瓶</a:t>
            </a:r>
            <a:endParaRPr lang="zh-CN" dirty="0" err="1">
              <a:solidFill>
                <a:schemeClr val="dk1"/>
              </a:solidFill>
              <a:latin typeface="汉仪尚巍手书W" panose="00020600040101010101" pitchFamily="18" charset="-122"/>
              <a:ea typeface="汉仪尚巍手书W" panose="00020600040101010101" pitchFamily="18" charset="-122"/>
              <a:sym typeface="微软雅黑" panose="020B0503020204020204" charset="-122"/>
            </a:endParaRPr>
          </a:p>
        </p:txBody>
      </p:sp>
      <p:sp>
        <p:nvSpPr>
          <p:cNvPr id="11" name="Title 6"/>
          <p:cNvSpPr txBox="1"/>
          <p:nvPr>
            <p:custDataLst>
              <p:tags r:id="rId9"/>
            </p:custDataLst>
          </p:nvPr>
        </p:nvSpPr>
        <p:spPr>
          <a:xfrm>
            <a:off x="6632596" y="2399867"/>
            <a:ext cx="4146038" cy="2972667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rmAutofit lnSpcReduction="10000"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终于在五代时期，花器有了重要的改良。郭江州发明了一种叫“占景盘”的花盘，一直应用到了民国初年。
《清异录》里这样描述占景盘：“郭江州有巧思，多创物，见遗占景盘，铜为之，花唇平底，深四寸许，底上出细筒殆数十。每用时，满添清水，择繁花插筒中，可留十馀日不衰。”（图1-6）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</p:txBody>
      </p:sp>
      <p:pic>
        <p:nvPicPr>
          <p:cNvPr id="2" name="图片 1" descr="/data/temp/92f599de-b22d-11ef-9144-b69abd4612bd.jpg92f599de-b22d-11ef-9144-b69abd4612bd"/>
          <p:cNvPicPr>
            <a:picLocks noChangeAspect="1"/>
          </p:cNvPicPr>
          <p:nvPr>
            <p:custDataLst>
              <p:tags r:id="rId10"/>
            </p:custDataLst>
          </p:nvPr>
        </p:nvPicPr>
        <p:blipFill rotWithShape="1">
          <a:blip r:embed="rId11"/>
          <a:srcRect/>
          <a:stretch>
            <a:fillRect/>
          </a:stretch>
        </p:blipFill>
        <p:spPr>
          <a:xfrm>
            <a:off x="1673582" y="2475199"/>
            <a:ext cx="4308638" cy="2822001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9600" h="5520">
                <a:moveTo>
                  <a:pt x="0" y="0"/>
                </a:moveTo>
                <a:lnTo>
                  <a:pt x="9600" y="0"/>
                </a:lnTo>
                <a:lnTo>
                  <a:pt x="9600" y="5520"/>
                </a:lnTo>
                <a:lnTo>
                  <a:pt x="0" y="5520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7" name="bj"/>
          <p:cNvSpPr/>
          <p:nvPr>
            <p:custDataLst>
              <p:tags r:id="rId12"/>
            </p:custDataLst>
          </p:nvPr>
        </p:nvSpPr>
        <p:spPr>
          <a:xfrm>
            <a:off x="1412898" y="2130226"/>
            <a:ext cx="4828890" cy="3511920"/>
          </a:xfrm>
          <a:prstGeom prst="rect">
            <a:avLst/>
          </a:prstGeom>
          <a:noFill/>
          <a:ln w="12700">
            <a:solidFill>
              <a:schemeClr val="accent1">
                <a:alpha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lt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custDataLst>
      <p:tags r:id="rId13"/>
    </p:custDataLst>
  </p:cSld>
  <p:clrMapOvr>
    <a:masterClrMapping/>
  </p:clrMapOvr>
  <p:transition spd="med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/>
          <p:nvPr userDrawn="1">
            <p:custDataLst>
              <p:tags r:id="rId1"/>
            </p:custDataLst>
          </p:nvPr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7065" y="5760085"/>
            <a:ext cx="1268730" cy="981075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4"/>
            </p:custDataLst>
          </p:nvPr>
        </p:nvPicPr>
        <p:blipFill>
          <a:blip r:embed="rId5" r:link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20" y="5760720"/>
            <a:ext cx="1249680" cy="980440"/>
          </a:xfrm>
          <a:prstGeom prst="rect">
            <a:avLst/>
          </a:prstGeom>
        </p:spPr>
      </p:pic>
      <p:cxnSp>
        <p:nvCxnSpPr>
          <p:cNvPr id="3" name="直接连接符 2"/>
          <p:cNvCxnSpPr/>
          <p:nvPr>
            <p:custDataLst>
              <p:tags r:id="rId7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8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dirty="0" err="1">
                <a:solidFill>
                  <a:schemeClr val="dk1"/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  <a:sym typeface="微软雅黑" panose="020B0503020204020204" charset="-122"/>
              </a:rPr>
              <a:t>占景盘和插瓶</a:t>
            </a:r>
            <a:endParaRPr lang="zh-CN" dirty="0" err="1">
              <a:solidFill>
                <a:schemeClr val="dk1"/>
              </a:solidFill>
              <a:latin typeface="汉仪尚巍手书W" panose="00020600040101010101" pitchFamily="18" charset="-122"/>
              <a:ea typeface="汉仪尚巍手书W" panose="00020600040101010101" pitchFamily="18" charset="-122"/>
              <a:sym typeface="微软雅黑" panose="020B0503020204020204" charset="-122"/>
            </a:endParaRPr>
          </a:p>
        </p:txBody>
      </p:sp>
      <p:sp>
        <p:nvSpPr>
          <p:cNvPr id="11" name="Title 6"/>
          <p:cNvSpPr txBox="1"/>
          <p:nvPr>
            <p:custDataLst>
              <p:tags r:id="rId9"/>
            </p:custDataLst>
          </p:nvPr>
        </p:nvSpPr>
        <p:spPr>
          <a:xfrm>
            <a:off x="1585071" y="1837436"/>
            <a:ext cx="9021857" cy="4097528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图1-6占景盘复原图
占景盘是“插花技术上的一大进步，它的发明使写景的表现更为容易，正由于使用方便，可以看出类似此类花盘的特点，因此不久也被应用到花瓶上来，”“于花器技术之改良贡献卓著”。
及至宋代，中国古代插花迎来了鼎盛时期。在花卉人格化、养护精细化的同时，在整个社会流行“程朱理学”的大背景下，形成了“理念花”的插花风格，崇尚清疏，注重线条，喜好条理有序。
插花这件事，不再是随便摆摆，姑且好看就行了，而要讲究层次比例，“枝叶挺然而虚空，瓶口清虚，不使枝叶遮掩花瓶”。最终发展出后世的“起把宜紧，瓶口宜清”的综合理论。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</p:txBody>
      </p:sp>
    </p:spTree>
    <p:custDataLst>
      <p:tags r:id="rId10"/>
    </p:custDataLst>
  </p:cSld>
  <p:clrMapOvr>
    <a:masterClrMapping/>
  </p:clrMapOvr>
  <p:transition spd="med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/>
          <p:nvPr userDrawn="1">
            <p:custDataLst>
              <p:tags r:id="rId1"/>
            </p:custDataLst>
          </p:nvPr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7065" y="5760085"/>
            <a:ext cx="1268730" cy="981075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4"/>
            </p:custDataLst>
          </p:nvPr>
        </p:nvPicPr>
        <p:blipFill>
          <a:blip r:embed="rId5" r:link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20" y="5760720"/>
            <a:ext cx="1249680" cy="980440"/>
          </a:xfrm>
          <a:prstGeom prst="rect">
            <a:avLst/>
          </a:prstGeom>
        </p:spPr>
      </p:pic>
      <p:cxnSp>
        <p:nvCxnSpPr>
          <p:cNvPr id="3" name="直接连接符 2"/>
          <p:cNvCxnSpPr/>
          <p:nvPr>
            <p:custDataLst>
              <p:tags r:id="rId7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8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dirty="0" err="1">
                <a:solidFill>
                  <a:schemeClr val="dk1"/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  <a:sym typeface="微软雅黑" panose="020B0503020204020204" charset="-122"/>
              </a:rPr>
              <a:t>占景盘和插瓶</a:t>
            </a:r>
            <a:endParaRPr lang="zh-CN" dirty="0" err="1">
              <a:solidFill>
                <a:schemeClr val="dk1"/>
              </a:solidFill>
              <a:latin typeface="汉仪尚巍手书W" panose="00020600040101010101" pitchFamily="18" charset="-122"/>
              <a:ea typeface="汉仪尚巍手书W" panose="00020600040101010101" pitchFamily="18" charset="-122"/>
              <a:sym typeface="微软雅黑" panose="020B0503020204020204" charset="-122"/>
            </a:endParaRPr>
          </a:p>
        </p:txBody>
      </p:sp>
      <p:sp>
        <p:nvSpPr>
          <p:cNvPr id="52" name="Rectangle 10"/>
          <p:cNvSpPr/>
          <p:nvPr>
            <p:custDataLst>
              <p:tags r:id="rId9"/>
            </p:custDataLst>
          </p:nvPr>
        </p:nvSpPr>
        <p:spPr>
          <a:xfrm>
            <a:off x="5776543" y="1344150"/>
            <a:ext cx="5958011" cy="5084175"/>
          </a:xfrm>
          <a:custGeom>
            <a:avLst/>
            <a:gdLst>
              <a:gd name="connsiteX0" fmla="*/ 4495837 w 4495837"/>
              <a:gd name="connsiteY0" fmla="*/ 0 h 4495834"/>
              <a:gd name="connsiteX1" fmla="*/ 4495834 w 4495837"/>
              <a:gd name="connsiteY1" fmla="*/ 4495834 h 4495834"/>
              <a:gd name="connsiteX2" fmla="*/ 1 w 4495837"/>
              <a:gd name="connsiteY2" fmla="*/ 4495834 h 4495834"/>
              <a:gd name="connsiteX3" fmla="*/ 0 w 4495837"/>
              <a:gd name="connsiteY3" fmla="*/ 1 h 44958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495837" h="4495834">
                <a:moveTo>
                  <a:pt x="4495837" y="0"/>
                </a:moveTo>
                <a:lnTo>
                  <a:pt x="4495834" y="4495834"/>
                </a:lnTo>
                <a:lnTo>
                  <a:pt x="1" y="4495834"/>
                </a:lnTo>
                <a:lnTo>
                  <a:pt x="0" y="1"/>
                </a:lnTo>
                <a:close/>
              </a:path>
            </a:pathLst>
          </a:custGeom>
          <a:solidFill>
            <a:schemeClr val="lt2"/>
          </a:solidFill>
          <a:ln>
            <a:noFill/>
          </a:ln>
          <a:effectLst>
            <a:outerShdw blurRad="190500" sx="102000" sy="102000" algn="ctr" rotWithShape="0">
              <a:schemeClr val="dk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pic>
        <p:nvPicPr>
          <p:cNvPr id="4" name="图片 3" descr="/data/temp/930e5ce0-b22d-11ef-a355-a69e7ddfdb4f.jpg930e5ce0-b22d-11ef-a355-a69e7ddfdb4f"/>
          <p:cNvPicPr>
            <a:picLocks noChangeAspect="1"/>
          </p:cNvPicPr>
          <p:nvPr>
            <p:custDataLst>
              <p:tags r:id="rId10"/>
            </p:custDataLst>
          </p:nvPr>
        </p:nvPicPr>
        <p:blipFill rotWithShape="1">
          <a:blip r:embed="rId11"/>
          <a:srcRect/>
          <a:stretch>
            <a:fillRect/>
          </a:stretch>
        </p:blipFill>
        <p:spPr>
          <a:xfrm>
            <a:off x="456857" y="2022032"/>
            <a:ext cx="5237365" cy="3728366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8640" h="5280">
                <a:moveTo>
                  <a:pt x="0" y="0"/>
                </a:moveTo>
                <a:lnTo>
                  <a:pt x="8640" y="0"/>
                </a:lnTo>
                <a:lnTo>
                  <a:pt x="8640" y="5280"/>
                </a:lnTo>
                <a:lnTo>
                  <a:pt x="0" y="5280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11" name="Title 6"/>
          <p:cNvSpPr txBox="1"/>
          <p:nvPr>
            <p:custDataLst>
              <p:tags r:id="rId12"/>
            </p:custDataLst>
          </p:nvPr>
        </p:nvSpPr>
        <p:spPr>
          <a:xfrm>
            <a:off x="6284952" y="2360977"/>
            <a:ext cx="4766404" cy="305049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rmAutofit lnSpcReduction="10000"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图1-7宋代多孔盘
到了元代，“心象花”“自由花”流行。两宋数百年的哲学思辨，加上本民族低人几等的现实遭遇，汉族文人们通过插花创作，表达苦楚郁闷的内心世界，最初供奉神佛以求内心安宁的花朵，到宫廷与民间走了一遭，重又回到心灵这个永恒的庇护所。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</p:txBody>
      </p:sp>
    </p:spTree>
    <p:custDataLst>
      <p:tags r:id="rId13"/>
    </p:custDataLst>
  </p:cSld>
  <p:clrMapOvr>
    <a:masterClrMapping/>
  </p:clrMapOvr>
  <p:transition spd="med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/>
          <p:nvPr userDrawn="1">
            <p:custDataLst>
              <p:tags r:id="rId1"/>
            </p:custDataLst>
          </p:nvPr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7065" y="5760085"/>
            <a:ext cx="1268730" cy="981075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4"/>
            </p:custDataLst>
          </p:nvPr>
        </p:nvPicPr>
        <p:blipFill>
          <a:blip r:embed="rId5" r:link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20" y="5760720"/>
            <a:ext cx="1249680" cy="980440"/>
          </a:xfrm>
          <a:prstGeom prst="rect">
            <a:avLst/>
          </a:prstGeom>
        </p:spPr>
      </p:pic>
      <p:cxnSp>
        <p:nvCxnSpPr>
          <p:cNvPr id="3" name="直接连接符 2"/>
          <p:cNvCxnSpPr/>
          <p:nvPr>
            <p:custDataLst>
              <p:tags r:id="rId7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8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dirty="0" err="1">
                <a:solidFill>
                  <a:schemeClr val="dk1"/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  <a:sym typeface="微软雅黑" panose="020B0503020204020204" charset="-122"/>
              </a:rPr>
              <a:t>占景盘和插瓶</a:t>
            </a:r>
            <a:endParaRPr lang="zh-CN" dirty="0" err="1">
              <a:solidFill>
                <a:schemeClr val="dk1"/>
              </a:solidFill>
              <a:latin typeface="汉仪尚巍手书W" panose="00020600040101010101" pitchFamily="18" charset="-122"/>
              <a:ea typeface="汉仪尚巍手书W" panose="00020600040101010101" pitchFamily="18" charset="-122"/>
              <a:sym typeface="微软雅黑" panose="020B0503020204020204" charset="-122"/>
            </a:endParaRPr>
          </a:p>
        </p:txBody>
      </p:sp>
      <p:sp>
        <p:nvSpPr>
          <p:cNvPr id="2" name="矩形 1"/>
          <p:cNvSpPr/>
          <p:nvPr>
            <p:custDataLst>
              <p:tags r:id="rId9"/>
            </p:custDataLst>
          </p:nvPr>
        </p:nvSpPr>
        <p:spPr>
          <a:xfrm>
            <a:off x="5286128" y="1219196"/>
            <a:ext cx="5927973" cy="5334043"/>
          </a:xfrm>
          <a:prstGeom prst="rect">
            <a:avLst/>
          </a:prstGeom>
          <a:noFill/>
          <a:ln w="25400">
            <a:solidFill>
              <a:schemeClr val="dk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solidFill>
                <a:schemeClr val="lt1"/>
              </a:solidFill>
              <a:latin typeface="隶书" panose="02010509060101010101" pitchFamily="49" charset="-122"/>
              <a:ea typeface="隶书" panose="02010509060101010101" pitchFamily="49" charset="-122"/>
              <a:cs typeface="+mn-ea"/>
              <a:sym typeface="+mn-lt"/>
            </a:endParaRPr>
          </a:p>
        </p:txBody>
      </p:sp>
      <p:sp>
        <p:nvSpPr>
          <p:cNvPr id="11" name="Title 6"/>
          <p:cNvSpPr txBox="1"/>
          <p:nvPr>
            <p:custDataLst>
              <p:tags r:id="rId10"/>
            </p:custDataLst>
          </p:nvPr>
        </p:nvSpPr>
        <p:spPr>
          <a:xfrm>
            <a:off x="978505" y="1651675"/>
            <a:ext cx="3298479" cy="4469051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图1-8 元代钱选吊篮式自由花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</p:txBody>
      </p:sp>
      <p:pic>
        <p:nvPicPr>
          <p:cNvPr id="4" name="图片 3" descr="/data/temp/93262101-b22d-11ef-9e5e-46096c320747.jpg93262101-b22d-11ef-9e5e-46096c320747"/>
          <p:cNvPicPr>
            <a:picLocks noChangeAspect="1"/>
          </p:cNvPicPr>
          <p:nvPr>
            <p:custDataLst>
              <p:tags r:id="rId11"/>
            </p:custDataLst>
          </p:nvPr>
        </p:nvPicPr>
        <p:blipFill rotWithShape="1">
          <a:blip r:embed="rId12"/>
          <a:srcRect/>
          <a:stretch>
            <a:fillRect/>
          </a:stretch>
        </p:blipFill>
        <p:spPr>
          <a:xfrm>
            <a:off x="4941588" y="1651686"/>
            <a:ext cx="5752070" cy="4469027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7680" h="7440">
                <a:moveTo>
                  <a:pt x="0" y="0"/>
                </a:moveTo>
                <a:lnTo>
                  <a:pt x="7680" y="0"/>
                </a:lnTo>
                <a:lnTo>
                  <a:pt x="7680" y="7440"/>
                </a:lnTo>
                <a:lnTo>
                  <a:pt x="0" y="7440"/>
                </a:lnTo>
                <a:lnTo>
                  <a:pt x="0" y="0"/>
                </a:lnTo>
                <a:close/>
              </a:path>
            </a:pathLst>
          </a:custGeom>
        </p:spPr>
      </p:pic>
    </p:spTree>
    <p:custDataLst>
      <p:tags r:id="rId13"/>
    </p:custDataLst>
  </p:cSld>
  <p:clrMapOvr>
    <a:masterClrMapping/>
  </p:clrMapOvr>
  <p:transition spd="med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/>
          <p:nvPr userDrawn="1">
            <p:custDataLst>
              <p:tags r:id="rId1"/>
            </p:custDataLst>
          </p:nvPr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7065" y="5760085"/>
            <a:ext cx="1268730" cy="981075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4"/>
            </p:custDataLst>
          </p:nvPr>
        </p:nvPicPr>
        <p:blipFill>
          <a:blip r:embed="rId5" r:link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20" y="5760720"/>
            <a:ext cx="1249680" cy="980440"/>
          </a:xfrm>
          <a:prstGeom prst="rect">
            <a:avLst/>
          </a:prstGeom>
        </p:spPr>
      </p:pic>
      <p:cxnSp>
        <p:nvCxnSpPr>
          <p:cNvPr id="3" name="直接连接符 2"/>
          <p:cNvCxnSpPr/>
          <p:nvPr>
            <p:custDataLst>
              <p:tags r:id="rId7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8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dirty="0" err="1">
                <a:solidFill>
                  <a:schemeClr val="dk1"/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  <a:sym typeface="微软雅黑" panose="020B0503020204020204" charset="-122"/>
              </a:rPr>
              <a:t>占景盘和插瓶</a:t>
            </a:r>
            <a:endParaRPr lang="zh-CN" dirty="0" err="1">
              <a:solidFill>
                <a:schemeClr val="dk1"/>
              </a:solidFill>
              <a:latin typeface="汉仪尚巍手书W" panose="00020600040101010101" pitchFamily="18" charset="-122"/>
              <a:ea typeface="汉仪尚巍手书W" panose="00020600040101010101" pitchFamily="18" charset="-122"/>
              <a:sym typeface="微软雅黑" panose="020B0503020204020204" charset="-122"/>
            </a:endParaRPr>
          </a:p>
        </p:txBody>
      </p:sp>
      <p:sp>
        <p:nvSpPr>
          <p:cNvPr id="11" name="Title 6"/>
          <p:cNvSpPr txBox="1"/>
          <p:nvPr>
            <p:custDataLst>
              <p:tags r:id="rId9"/>
            </p:custDataLst>
          </p:nvPr>
        </p:nvSpPr>
        <p:spPr>
          <a:xfrm>
            <a:off x="1161997" y="2335518"/>
            <a:ext cx="7612485" cy="3101363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t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图1-9元代佚名瓶花
从图1-9这幅元代画作，能够清晰看到花枝被“塞”到玻璃瓶口处，通过挤压摩擦，能够达到固定不动。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</p:txBody>
      </p:sp>
      <p:pic>
        <p:nvPicPr>
          <p:cNvPr id="4" name="图片 3" descr="/data/temp/9322b643-b22d-11ef-a5c4-4677fe379413.jpg9322b643-b22d-11ef-a5c4-4677fe379413"/>
          <p:cNvPicPr>
            <a:picLocks noChangeAspect="1"/>
          </p:cNvPicPr>
          <p:nvPr>
            <p:custDataLst>
              <p:tags r:id="rId10"/>
            </p:custDataLst>
          </p:nvPr>
        </p:nvPicPr>
        <p:blipFill rotWithShape="1">
          <a:blip r:embed="rId11"/>
          <a:srcRect/>
          <a:stretch>
            <a:fillRect/>
          </a:stretch>
        </p:blipFill>
        <p:spPr>
          <a:xfrm>
            <a:off x="9197394" y="2335424"/>
            <a:ext cx="1806178" cy="3101552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3600" h="2880">
                <a:moveTo>
                  <a:pt x="3600" y="0"/>
                </a:moveTo>
                <a:lnTo>
                  <a:pt x="3600" y="2880"/>
                </a:lnTo>
                <a:lnTo>
                  <a:pt x="0" y="2880"/>
                </a:lnTo>
                <a:lnTo>
                  <a:pt x="0" y="0"/>
                </a:lnTo>
                <a:lnTo>
                  <a:pt x="3600" y="0"/>
                </a:lnTo>
                <a:close/>
              </a:path>
            </a:pathLst>
          </a:custGeom>
        </p:spPr>
      </p:pic>
    </p:spTree>
    <p:custDataLst>
      <p:tags r:id="rId12"/>
    </p:custDataLst>
  </p:cSld>
  <p:clrMapOvr>
    <a:masterClrMapping/>
  </p:clrMapOvr>
  <p:transition spd="med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/>
          <p:nvPr userDrawn="1">
            <p:custDataLst>
              <p:tags r:id="rId1"/>
            </p:custDataLst>
          </p:nvPr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7065" y="5760085"/>
            <a:ext cx="1268730" cy="981075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4"/>
            </p:custDataLst>
          </p:nvPr>
        </p:nvPicPr>
        <p:blipFill>
          <a:blip r:embed="rId5" r:link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20" y="5760720"/>
            <a:ext cx="1249680" cy="980440"/>
          </a:xfrm>
          <a:prstGeom prst="rect">
            <a:avLst/>
          </a:prstGeom>
        </p:spPr>
      </p:pic>
      <p:cxnSp>
        <p:nvCxnSpPr>
          <p:cNvPr id="11" name="直接连接符 10"/>
          <p:cNvCxnSpPr/>
          <p:nvPr>
            <p:custDataLst>
              <p:tags r:id="rId7"/>
            </p:custDataLst>
          </p:nvPr>
        </p:nvCxnSpPr>
        <p:spPr>
          <a:xfrm>
            <a:off x="457204" y="1371611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" name="文本框 6"/>
          <p:cNvSpPr txBox="1"/>
          <p:nvPr>
            <p:custDataLst>
              <p:tags r:id="rId8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b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dirty="0" err="1">
                <a:solidFill>
                  <a:schemeClr val="dk1"/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  <a:sym typeface="微软雅黑" panose="020B0503020204020204" charset="-122"/>
              </a:rPr>
              <a:t>占景盘和插瓶</a:t>
            </a:r>
            <a:endParaRPr lang="zh-CN" dirty="0" err="1">
              <a:solidFill>
                <a:schemeClr val="dk1"/>
              </a:solidFill>
              <a:latin typeface="汉仪尚巍手书W" panose="00020600040101010101" pitchFamily="18" charset="-122"/>
              <a:ea typeface="汉仪尚巍手书W" panose="00020600040101010101" pitchFamily="18" charset="-122"/>
              <a:sym typeface="微软雅黑" panose="020B0503020204020204" charset="-122"/>
            </a:endParaRPr>
          </a:p>
        </p:txBody>
      </p:sp>
      <p:sp>
        <p:nvSpPr>
          <p:cNvPr id="3" name="副标题"/>
          <p:cNvSpPr txBox="1"/>
          <p:nvPr>
            <p:custDataLst>
              <p:tags r:id="rId9"/>
            </p:custDataLst>
          </p:nvPr>
        </p:nvSpPr>
        <p:spPr>
          <a:xfrm>
            <a:off x="457204" y="762007"/>
            <a:ext cx="11277690" cy="457204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3"/>
                </a:solidFill>
              </a14:hiddenFill>
            </a:ext>
          </a:extLst>
        </p:spPr>
        <p:txBody>
          <a:bodyPr lIns="0" tIns="0" rIns="0" bIns="0">
            <a:normAutofit/>
          </a:bodyPr>
          <a:lstStyle>
            <a:defPPr>
              <a:defRPr lang="zh-CN"/>
            </a:defPPr>
            <a:lvl1pPr fontAlgn="auto">
              <a:lnSpc>
                <a:spcPct val="120000"/>
              </a:lnSpc>
              <a:defRPr sz="2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r>
              <a:rPr dirty="0" err="1">
                <a:solidFill>
                  <a:schemeClr val="dk1"/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  <a:sym typeface="微软雅黑" panose="020B0503020204020204" charset="-122"/>
              </a:rPr>
              <a:t>锡套</a:t>
            </a:r>
            <a:endParaRPr dirty="0" err="1">
              <a:solidFill>
                <a:schemeClr val="dk1"/>
              </a:solidFill>
              <a:latin typeface="汉仪尚巍手书W" panose="00020600040101010101" pitchFamily="18" charset="-122"/>
              <a:ea typeface="汉仪尚巍手书W" panose="00020600040101010101" pitchFamily="18" charset="-122"/>
              <a:sym typeface="微软雅黑" panose="020B0503020204020204" charset="-122"/>
            </a:endParaRPr>
          </a:p>
        </p:txBody>
      </p:sp>
      <p:sp>
        <p:nvSpPr>
          <p:cNvPr id="4" name="Title 6"/>
          <p:cNvSpPr txBox="1"/>
          <p:nvPr>
            <p:custDataLst>
              <p:tags r:id="rId10"/>
            </p:custDataLst>
          </p:nvPr>
        </p:nvSpPr>
        <p:spPr>
          <a:xfrm>
            <a:off x="457161" y="1831204"/>
            <a:ext cx="11277678" cy="4567193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明代时候，民族复兴，文人复古，钟情山水，崇拜养生。插花作为一种省时省力、不拘尊贫的“悠栖逸事”，尤为文人喜爱。
明代诗人谭元春《瓶梅》诗云：“入瓶过十日，愁落幸开迟。不借春风发，全无夜雨欺。香来清净里，韵在寂寥时。绝胜山中树，游人或未知。”表达了插花对于文人的高贵价值。文人们已经对插花“爱之以德”，“以生命注入于花卉之中”
高濂的《遵生八笺 瓶花三说》、袁宏道的《瓶史》、张德谦的《瓶花谱》等一批花卉理论著作和文字问世，插花实践已经足够丰富到理论法则的产生。为了让花草枝叶完美再现创作者的心灵世界，文人画家们不吝笔墨的研究植物时令、容器搭配、花材保养等等各种细节，直至形成了一些类似“主客使”这样格式化的创作程序和审美标准。
作为赏花插花的佼佼者，高濂在《遵生八笺 瓶花三说》提到：觚尊口敞，插花散漫，不佳，须打锡套管入内。收口作一小孔，以管束花枝，不令斜倒……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</p:txBody>
      </p:sp>
    </p:spTree>
    <p:custDataLst>
      <p:tags r:id="rId11"/>
    </p:custDataLst>
  </p:cSld>
  <p:clrMapOvr>
    <a:masterClrMapping/>
  </p:clrMapOvr>
  <p:transition spd="med"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/>
          <p:nvPr userDrawn="1">
            <p:custDataLst>
              <p:tags r:id="rId1"/>
            </p:custDataLst>
          </p:nvPr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7065" y="5760085"/>
            <a:ext cx="1268730" cy="981075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4"/>
            </p:custDataLst>
          </p:nvPr>
        </p:nvPicPr>
        <p:blipFill>
          <a:blip r:embed="rId5" r:link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20" y="5760720"/>
            <a:ext cx="1249680" cy="980440"/>
          </a:xfrm>
          <a:prstGeom prst="rect">
            <a:avLst/>
          </a:prstGeom>
        </p:spPr>
      </p:pic>
      <p:cxnSp>
        <p:nvCxnSpPr>
          <p:cNvPr id="11" name="直接连接符 10"/>
          <p:cNvCxnSpPr/>
          <p:nvPr>
            <p:custDataLst>
              <p:tags r:id="rId7"/>
            </p:custDataLst>
          </p:nvPr>
        </p:nvCxnSpPr>
        <p:spPr>
          <a:xfrm>
            <a:off x="457204" y="1371611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" name="文本框 6"/>
          <p:cNvSpPr txBox="1"/>
          <p:nvPr>
            <p:custDataLst>
              <p:tags r:id="rId8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b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dirty="0" err="1">
                <a:solidFill>
                  <a:schemeClr val="dk1"/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  <a:sym typeface="微软雅黑" panose="020B0503020204020204" charset="-122"/>
              </a:rPr>
              <a:t>占景盘和插瓶</a:t>
            </a:r>
            <a:endParaRPr lang="zh-CN" dirty="0" err="1">
              <a:solidFill>
                <a:schemeClr val="dk1"/>
              </a:solidFill>
              <a:latin typeface="汉仪尚巍手书W" panose="00020600040101010101" pitchFamily="18" charset="-122"/>
              <a:ea typeface="汉仪尚巍手书W" panose="00020600040101010101" pitchFamily="18" charset="-122"/>
              <a:sym typeface="微软雅黑" panose="020B0503020204020204" charset="-122"/>
            </a:endParaRPr>
          </a:p>
        </p:txBody>
      </p:sp>
      <p:sp>
        <p:nvSpPr>
          <p:cNvPr id="3" name="副标题"/>
          <p:cNvSpPr txBox="1"/>
          <p:nvPr>
            <p:custDataLst>
              <p:tags r:id="rId9"/>
            </p:custDataLst>
          </p:nvPr>
        </p:nvSpPr>
        <p:spPr>
          <a:xfrm>
            <a:off x="457204" y="762007"/>
            <a:ext cx="11277690" cy="457204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3"/>
                </a:solidFill>
              </a14:hiddenFill>
            </a:ext>
          </a:extLst>
        </p:spPr>
        <p:txBody>
          <a:bodyPr lIns="0" tIns="0" rIns="0" bIns="0">
            <a:normAutofit/>
          </a:bodyPr>
          <a:lstStyle>
            <a:defPPr>
              <a:defRPr lang="zh-CN"/>
            </a:defPPr>
            <a:lvl1pPr fontAlgn="auto">
              <a:lnSpc>
                <a:spcPct val="120000"/>
              </a:lnSpc>
              <a:defRPr sz="2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r>
              <a:rPr dirty="0" err="1">
                <a:solidFill>
                  <a:schemeClr val="dk1"/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  <a:sym typeface="微软雅黑" panose="020B0503020204020204" charset="-122"/>
              </a:rPr>
              <a:t>锡套</a:t>
            </a:r>
            <a:endParaRPr dirty="0" err="1">
              <a:solidFill>
                <a:schemeClr val="dk1"/>
              </a:solidFill>
              <a:latin typeface="汉仪尚巍手书W" panose="00020600040101010101" pitchFamily="18" charset="-122"/>
              <a:ea typeface="汉仪尚巍手书W" panose="00020600040101010101" pitchFamily="18" charset="-122"/>
              <a:sym typeface="微软雅黑" panose="020B0503020204020204" charset="-122"/>
            </a:endParaRPr>
          </a:p>
        </p:txBody>
      </p:sp>
      <p:sp>
        <p:nvSpPr>
          <p:cNvPr id="22" name="椭圆 21"/>
          <p:cNvSpPr/>
          <p:nvPr>
            <p:custDataLst>
              <p:tags r:id="rId10"/>
            </p:custDataLst>
          </p:nvPr>
        </p:nvSpPr>
        <p:spPr>
          <a:xfrm>
            <a:off x="9672154" y="1676404"/>
            <a:ext cx="238379" cy="238379"/>
          </a:xfrm>
          <a:prstGeom prst="ellipse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23" name="椭圆 22"/>
          <p:cNvSpPr/>
          <p:nvPr>
            <p:custDataLst>
              <p:tags r:id="rId11"/>
            </p:custDataLst>
          </p:nvPr>
        </p:nvSpPr>
        <p:spPr>
          <a:xfrm>
            <a:off x="10028727" y="1676404"/>
            <a:ext cx="238379" cy="238379"/>
          </a:xfrm>
          <a:prstGeom prst="ellipse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24" name="椭圆 23"/>
          <p:cNvSpPr/>
          <p:nvPr>
            <p:custDataLst>
              <p:tags r:id="rId12"/>
            </p:custDataLst>
          </p:nvPr>
        </p:nvSpPr>
        <p:spPr>
          <a:xfrm>
            <a:off x="10387286" y="1676404"/>
            <a:ext cx="238379" cy="238379"/>
          </a:xfrm>
          <a:prstGeom prst="ellipse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25" name="任意多边形 24"/>
          <p:cNvSpPr/>
          <p:nvPr>
            <p:custDataLst>
              <p:tags r:id="rId13"/>
            </p:custDataLst>
          </p:nvPr>
        </p:nvSpPr>
        <p:spPr>
          <a:xfrm>
            <a:off x="1566337" y="5284835"/>
            <a:ext cx="1444665" cy="1268862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2858" h="2510">
                <a:moveTo>
                  <a:pt x="780" y="0"/>
                </a:moveTo>
                <a:cubicBezTo>
                  <a:pt x="1927" y="0"/>
                  <a:pt x="2858" y="931"/>
                  <a:pt x="2858" y="2079"/>
                </a:cubicBezTo>
                <a:cubicBezTo>
                  <a:pt x="2858" y="2222"/>
                  <a:pt x="2843" y="2362"/>
                  <a:pt x="2816" y="2497"/>
                </a:cubicBezTo>
                <a:lnTo>
                  <a:pt x="2813" y="2510"/>
                </a:lnTo>
                <a:lnTo>
                  <a:pt x="0" y="2510"/>
                </a:lnTo>
                <a:lnTo>
                  <a:pt x="0" y="151"/>
                </a:lnTo>
                <a:lnTo>
                  <a:pt x="17" y="144"/>
                </a:lnTo>
                <a:cubicBezTo>
                  <a:pt x="253" y="51"/>
                  <a:pt x="510" y="0"/>
                  <a:pt x="780" y="0"/>
                </a:cubicBezTo>
                <a:close/>
              </a:path>
            </a:pathLst>
          </a:custGeom>
          <a:solidFill>
            <a:schemeClr val="accent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26" name="AutoShape 3"/>
          <p:cNvSpPr>
            <a:spLocks noChangeAspect="1" noChangeArrowheads="1" noTextEdit="1"/>
          </p:cNvSpPr>
          <p:nvPr>
            <p:custDataLst>
              <p:tags r:id="rId14"/>
            </p:custDataLst>
          </p:nvPr>
        </p:nvSpPr>
        <p:spPr bwMode="auto">
          <a:xfrm>
            <a:off x="2166253" y="2381599"/>
            <a:ext cx="526913" cy="486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dk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27" name="Freeform 5"/>
          <p:cNvSpPr>
            <a:spLocks noEditPoints="1"/>
          </p:cNvSpPr>
          <p:nvPr>
            <p:custDataLst>
              <p:tags r:id="rId15"/>
            </p:custDataLst>
          </p:nvPr>
        </p:nvSpPr>
        <p:spPr bwMode="auto">
          <a:xfrm>
            <a:off x="2044088" y="2153162"/>
            <a:ext cx="610345" cy="477748"/>
          </a:xfrm>
          <a:custGeom>
            <a:avLst/>
            <a:gdLst>
              <a:gd name="T0" fmla="*/ 87 w 234"/>
              <a:gd name="T1" fmla="*/ 122 h 217"/>
              <a:gd name="T2" fmla="*/ 87 w 234"/>
              <a:gd name="T3" fmla="*/ 217 h 217"/>
              <a:gd name="T4" fmla="*/ 0 w 234"/>
              <a:gd name="T5" fmla="*/ 217 h 217"/>
              <a:gd name="T6" fmla="*/ 0 w 234"/>
              <a:gd name="T7" fmla="*/ 142 h 217"/>
              <a:gd name="T8" fmla="*/ 14 w 234"/>
              <a:gd name="T9" fmla="*/ 55 h 217"/>
              <a:gd name="T10" fmla="*/ 74 w 234"/>
              <a:gd name="T11" fmla="*/ 0 h 217"/>
              <a:gd name="T12" fmla="*/ 94 w 234"/>
              <a:gd name="T13" fmla="*/ 32 h 217"/>
              <a:gd name="T14" fmla="*/ 58 w 234"/>
              <a:gd name="T15" fmla="*/ 63 h 217"/>
              <a:gd name="T16" fmla="*/ 44 w 234"/>
              <a:gd name="T17" fmla="*/ 122 h 217"/>
              <a:gd name="T18" fmla="*/ 87 w 234"/>
              <a:gd name="T19" fmla="*/ 122 h 217"/>
              <a:gd name="T20" fmla="*/ 227 w 234"/>
              <a:gd name="T21" fmla="*/ 122 h 217"/>
              <a:gd name="T22" fmla="*/ 227 w 234"/>
              <a:gd name="T23" fmla="*/ 217 h 217"/>
              <a:gd name="T24" fmla="*/ 140 w 234"/>
              <a:gd name="T25" fmla="*/ 217 h 217"/>
              <a:gd name="T26" fmla="*/ 140 w 234"/>
              <a:gd name="T27" fmla="*/ 142 h 217"/>
              <a:gd name="T28" fmla="*/ 154 w 234"/>
              <a:gd name="T29" fmla="*/ 55 h 217"/>
              <a:gd name="T30" fmla="*/ 214 w 234"/>
              <a:gd name="T31" fmla="*/ 0 h 217"/>
              <a:gd name="T32" fmla="*/ 234 w 234"/>
              <a:gd name="T33" fmla="*/ 32 h 217"/>
              <a:gd name="T34" fmla="*/ 198 w 234"/>
              <a:gd name="T35" fmla="*/ 63 h 217"/>
              <a:gd name="T36" fmla="*/ 185 w 234"/>
              <a:gd name="T37" fmla="*/ 122 h 217"/>
              <a:gd name="T38" fmla="*/ 227 w 234"/>
              <a:gd name="T39" fmla="*/ 122 h 2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234" h="217">
                <a:moveTo>
                  <a:pt x="87" y="122"/>
                </a:moveTo>
                <a:cubicBezTo>
                  <a:pt x="87" y="217"/>
                  <a:pt x="87" y="217"/>
                  <a:pt x="87" y="217"/>
                </a:cubicBezTo>
                <a:cubicBezTo>
                  <a:pt x="0" y="217"/>
                  <a:pt x="0" y="217"/>
                  <a:pt x="0" y="217"/>
                </a:cubicBezTo>
                <a:cubicBezTo>
                  <a:pt x="0" y="142"/>
                  <a:pt x="0" y="142"/>
                  <a:pt x="0" y="142"/>
                </a:cubicBezTo>
                <a:cubicBezTo>
                  <a:pt x="0" y="102"/>
                  <a:pt x="5" y="73"/>
                  <a:pt x="14" y="55"/>
                </a:cubicBezTo>
                <a:cubicBezTo>
                  <a:pt x="27" y="30"/>
                  <a:pt x="47" y="12"/>
                  <a:pt x="74" y="0"/>
                </a:cubicBezTo>
                <a:cubicBezTo>
                  <a:pt x="94" y="32"/>
                  <a:pt x="94" y="32"/>
                  <a:pt x="94" y="32"/>
                </a:cubicBezTo>
                <a:cubicBezTo>
                  <a:pt x="78" y="38"/>
                  <a:pt x="65" y="49"/>
                  <a:pt x="58" y="63"/>
                </a:cubicBezTo>
                <a:cubicBezTo>
                  <a:pt x="50" y="76"/>
                  <a:pt x="45" y="96"/>
                  <a:pt x="44" y="122"/>
                </a:cubicBezTo>
                <a:lnTo>
                  <a:pt x="87" y="122"/>
                </a:lnTo>
                <a:close/>
                <a:moveTo>
                  <a:pt x="227" y="122"/>
                </a:moveTo>
                <a:cubicBezTo>
                  <a:pt x="227" y="217"/>
                  <a:pt x="227" y="217"/>
                  <a:pt x="227" y="217"/>
                </a:cubicBezTo>
                <a:cubicBezTo>
                  <a:pt x="140" y="217"/>
                  <a:pt x="140" y="217"/>
                  <a:pt x="140" y="217"/>
                </a:cubicBezTo>
                <a:cubicBezTo>
                  <a:pt x="140" y="142"/>
                  <a:pt x="140" y="142"/>
                  <a:pt x="140" y="142"/>
                </a:cubicBezTo>
                <a:cubicBezTo>
                  <a:pt x="140" y="102"/>
                  <a:pt x="145" y="73"/>
                  <a:pt x="154" y="55"/>
                </a:cubicBezTo>
                <a:cubicBezTo>
                  <a:pt x="167" y="30"/>
                  <a:pt x="187" y="12"/>
                  <a:pt x="214" y="0"/>
                </a:cubicBezTo>
                <a:cubicBezTo>
                  <a:pt x="234" y="32"/>
                  <a:pt x="234" y="32"/>
                  <a:pt x="234" y="32"/>
                </a:cubicBezTo>
                <a:cubicBezTo>
                  <a:pt x="218" y="38"/>
                  <a:pt x="206" y="49"/>
                  <a:pt x="198" y="63"/>
                </a:cubicBezTo>
                <a:cubicBezTo>
                  <a:pt x="190" y="76"/>
                  <a:pt x="185" y="96"/>
                  <a:pt x="185" y="122"/>
                </a:cubicBezTo>
                <a:lnTo>
                  <a:pt x="227" y="122"/>
                </a:lnTo>
                <a:close/>
              </a:path>
            </a:pathLst>
          </a:custGeom>
          <a:solidFill>
            <a:schemeClr val="accent1">
              <a:alpha val="5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dk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4" name="Title 6"/>
          <p:cNvSpPr txBox="1"/>
          <p:nvPr>
            <p:custDataLst>
              <p:tags r:id="rId16"/>
            </p:custDataLst>
          </p:nvPr>
        </p:nvSpPr>
        <p:spPr>
          <a:xfrm>
            <a:off x="2044052" y="2868380"/>
            <a:ext cx="3024430" cy="2101692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图1-10商晚期兽面纹尊（及清代插花套筒）
由此可见，对于这位插花达人来说，为了解决花枝斜倒的问题，做管做套，应该是当时较为先进的做法了。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</p:txBody>
      </p:sp>
      <p:pic>
        <p:nvPicPr>
          <p:cNvPr id="5" name="图片 4" descr="/data/temp/9329f298-b22d-11ef-9144-b69abd4612bd.jpg9329f298-b22d-11ef-9144-b69abd4612bd"/>
          <p:cNvPicPr>
            <a:picLocks noChangeAspect="1"/>
          </p:cNvPicPr>
          <p:nvPr>
            <p:custDataLst>
              <p:tags r:id="rId17"/>
            </p:custDataLst>
          </p:nvPr>
        </p:nvPicPr>
        <p:blipFill rotWithShape="1">
          <a:blip r:embed="rId18"/>
          <a:srcRect/>
          <a:stretch>
            <a:fillRect/>
          </a:stretch>
        </p:blipFill>
        <p:spPr>
          <a:xfrm>
            <a:off x="5545243" y="2162359"/>
            <a:ext cx="5080454" cy="3557283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0560" h="7200">
                <a:moveTo>
                  <a:pt x="0" y="0"/>
                </a:moveTo>
                <a:lnTo>
                  <a:pt x="10560" y="0"/>
                </a:lnTo>
                <a:lnTo>
                  <a:pt x="10560" y="7200"/>
                </a:lnTo>
                <a:lnTo>
                  <a:pt x="0" y="7200"/>
                </a:lnTo>
                <a:lnTo>
                  <a:pt x="0" y="0"/>
                </a:lnTo>
                <a:close/>
              </a:path>
            </a:pathLst>
          </a:custGeom>
        </p:spPr>
      </p:pic>
    </p:spTree>
    <p:custDataLst>
      <p:tags r:id="rId19"/>
    </p:custDataLst>
  </p:cSld>
  <p:clrMapOvr>
    <a:masterClrMapping/>
  </p:clrMapOvr>
  <p:transition spd="med"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/>
          <p:nvPr userDrawn="1">
            <p:custDataLst>
              <p:tags r:id="rId1"/>
            </p:custDataLst>
          </p:nvPr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7065" y="5760085"/>
            <a:ext cx="1268730" cy="981075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4"/>
            </p:custDataLst>
          </p:nvPr>
        </p:nvPicPr>
        <p:blipFill>
          <a:blip r:embed="rId5" r:link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20" y="5760720"/>
            <a:ext cx="1249680" cy="980440"/>
          </a:xfrm>
          <a:prstGeom prst="rect">
            <a:avLst/>
          </a:prstGeom>
        </p:spPr>
      </p:pic>
      <p:cxnSp>
        <p:nvCxnSpPr>
          <p:cNvPr id="11" name="直接连接符 10"/>
          <p:cNvCxnSpPr/>
          <p:nvPr>
            <p:custDataLst>
              <p:tags r:id="rId7"/>
            </p:custDataLst>
          </p:nvPr>
        </p:nvCxnSpPr>
        <p:spPr>
          <a:xfrm>
            <a:off x="457204" y="1371611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" name="文本框 6"/>
          <p:cNvSpPr txBox="1"/>
          <p:nvPr>
            <p:custDataLst>
              <p:tags r:id="rId8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b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dirty="0" err="1">
                <a:solidFill>
                  <a:schemeClr val="dk1"/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  <a:sym typeface="微软雅黑" panose="020B0503020204020204" charset="-122"/>
              </a:rPr>
              <a:t>占景盘和插瓶</a:t>
            </a:r>
            <a:endParaRPr lang="zh-CN" dirty="0" err="1">
              <a:solidFill>
                <a:schemeClr val="dk1"/>
              </a:solidFill>
              <a:latin typeface="汉仪尚巍手书W" panose="00020600040101010101" pitchFamily="18" charset="-122"/>
              <a:ea typeface="汉仪尚巍手书W" panose="00020600040101010101" pitchFamily="18" charset="-122"/>
              <a:sym typeface="微软雅黑" panose="020B0503020204020204" charset="-122"/>
            </a:endParaRPr>
          </a:p>
        </p:txBody>
      </p:sp>
      <p:sp>
        <p:nvSpPr>
          <p:cNvPr id="3" name="副标题"/>
          <p:cNvSpPr txBox="1"/>
          <p:nvPr>
            <p:custDataLst>
              <p:tags r:id="rId9"/>
            </p:custDataLst>
          </p:nvPr>
        </p:nvSpPr>
        <p:spPr>
          <a:xfrm>
            <a:off x="457204" y="762007"/>
            <a:ext cx="11277690" cy="457204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3"/>
                </a:solidFill>
              </a14:hiddenFill>
            </a:ext>
          </a:extLst>
        </p:spPr>
        <p:txBody>
          <a:bodyPr lIns="0" tIns="0" rIns="0" bIns="0">
            <a:normAutofit/>
          </a:bodyPr>
          <a:lstStyle>
            <a:defPPr>
              <a:defRPr lang="zh-CN"/>
            </a:defPPr>
            <a:lvl1pPr fontAlgn="auto">
              <a:lnSpc>
                <a:spcPct val="120000"/>
              </a:lnSpc>
              <a:defRPr sz="2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r>
              <a:rPr dirty="0" err="1">
                <a:solidFill>
                  <a:schemeClr val="dk1"/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  <a:sym typeface="微软雅黑" panose="020B0503020204020204" charset="-122"/>
              </a:rPr>
              <a:t>撒，针和剑山的雏形</a:t>
            </a:r>
            <a:endParaRPr dirty="0" err="1">
              <a:solidFill>
                <a:schemeClr val="dk1"/>
              </a:solidFill>
              <a:latin typeface="汉仪尚巍手书W" panose="00020600040101010101" pitchFamily="18" charset="-122"/>
              <a:ea typeface="汉仪尚巍手书W" panose="00020600040101010101" pitchFamily="18" charset="-122"/>
              <a:sym typeface="微软雅黑" panose="020B0503020204020204" charset="-122"/>
            </a:endParaRPr>
          </a:p>
        </p:txBody>
      </p:sp>
      <p:sp>
        <p:nvSpPr>
          <p:cNvPr id="4" name="Title 6"/>
          <p:cNvSpPr txBox="1"/>
          <p:nvPr>
            <p:custDataLst>
              <p:tags r:id="rId10"/>
            </p:custDataLst>
          </p:nvPr>
        </p:nvSpPr>
        <p:spPr>
          <a:xfrm>
            <a:off x="1585071" y="2066036"/>
            <a:ext cx="9021857" cy="4097528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明代出了两位大家，李渔和沈复，对插花的实践理论做出了历史性的贡献。
李渔（1611－1680）（图1-11），生于江苏省 HYPERLINK "http://baike.baidu.com/view/143376.htm" \t "http://baike.baidu.com/_blank" 如皋市 。明末清初文学家、 HYPERLINK "http://baike.baidu.com/view/3933543.htm" \t "http://baike.baidu.com/_blank" 戏剧家 、 HYPERLINK "http://baike.baidu.com/view/5060970.htm" \t "http://baike.baidu.com/_blank" 戏剧理论 家、美学家，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</p:txBody>
      </p:sp>
    </p:spTree>
    <p:custDataLst>
      <p:tags r:id="rId11"/>
    </p:custDataLst>
  </p:cSld>
  <p:clrMapOvr>
    <a:masterClrMapping/>
  </p:clrMapOvr>
  <p:transition spd="med"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/>
          <p:nvPr userDrawn="1">
            <p:custDataLst>
              <p:tags r:id="rId1"/>
            </p:custDataLst>
          </p:nvPr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7065" y="5760085"/>
            <a:ext cx="1268730" cy="981075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4"/>
            </p:custDataLst>
          </p:nvPr>
        </p:nvPicPr>
        <p:blipFill>
          <a:blip r:embed="rId5" r:link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20" y="5760720"/>
            <a:ext cx="1249680" cy="980440"/>
          </a:xfrm>
          <a:prstGeom prst="rect">
            <a:avLst/>
          </a:prstGeom>
        </p:spPr>
      </p:pic>
      <p:cxnSp>
        <p:nvCxnSpPr>
          <p:cNvPr id="11" name="直接连接符 10"/>
          <p:cNvCxnSpPr/>
          <p:nvPr>
            <p:custDataLst>
              <p:tags r:id="rId7"/>
            </p:custDataLst>
          </p:nvPr>
        </p:nvCxnSpPr>
        <p:spPr>
          <a:xfrm>
            <a:off x="457204" y="1371611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" name="文本框 6"/>
          <p:cNvSpPr txBox="1"/>
          <p:nvPr>
            <p:custDataLst>
              <p:tags r:id="rId8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b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dirty="0" err="1">
                <a:solidFill>
                  <a:schemeClr val="dk1"/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  <a:sym typeface="微软雅黑" panose="020B0503020204020204" charset="-122"/>
              </a:rPr>
              <a:t>占景盘和插瓶</a:t>
            </a:r>
            <a:endParaRPr lang="zh-CN" dirty="0" err="1">
              <a:solidFill>
                <a:schemeClr val="dk1"/>
              </a:solidFill>
              <a:latin typeface="汉仪尚巍手书W" panose="00020600040101010101" pitchFamily="18" charset="-122"/>
              <a:ea typeface="汉仪尚巍手书W" panose="00020600040101010101" pitchFamily="18" charset="-122"/>
              <a:sym typeface="微软雅黑" panose="020B0503020204020204" charset="-122"/>
            </a:endParaRPr>
          </a:p>
        </p:txBody>
      </p:sp>
      <p:sp>
        <p:nvSpPr>
          <p:cNvPr id="3" name="副标题"/>
          <p:cNvSpPr txBox="1"/>
          <p:nvPr>
            <p:custDataLst>
              <p:tags r:id="rId9"/>
            </p:custDataLst>
          </p:nvPr>
        </p:nvSpPr>
        <p:spPr>
          <a:xfrm>
            <a:off x="457204" y="762007"/>
            <a:ext cx="11277690" cy="457204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3"/>
                </a:solidFill>
              </a14:hiddenFill>
            </a:ext>
          </a:extLst>
        </p:spPr>
        <p:txBody>
          <a:bodyPr lIns="0" tIns="0" rIns="0" bIns="0">
            <a:normAutofit/>
          </a:bodyPr>
          <a:lstStyle>
            <a:defPPr>
              <a:defRPr lang="zh-CN"/>
            </a:defPPr>
            <a:lvl1pPr fontAlgn="auto">
              <a:lnSpc>
                <a:spcPct val="120000"/>
              </a:lnSpc>
              <a:defRPr sz="2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r>
              <a:rPr dirty="0" err="1">
                <a:solidFill>
                  <a:schemeClr val="dk1"/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  <a:sym typeface="微软雅黑" panose="020B0503020204020204" charset="-122"/>
              </a:rPr>
              <a:t>撒，针和剑山的雏形</a:t>
            </a:r>
            <a:endParaRPr dirty="0" err="1">
              <a:solidFill>
                <a:schemeClr val="dk1"/>
              </a:solidFill>
              <a:latin typeface="汉仪尚巍手书W" panose="00020600040101010101" pitchFamily="18" charset="-122"/>
              <a:ea typeface="汉仪尚巍手书W" panose="00020600040101010101" pitchFamily="18" charset="-122"/>
              <a:sym typeface="微软雅黑" panose="020B0503020204020204" charset="-122"/>
            </a:endParaRPr>
          </a:p>
        </p:txBody>
      </p:sp>
      <p:sp>
        <p:nvSpPr>
          <p:cNvPr id="9" name="矩形 8"/>
          <p:cNvSpPr/>
          <p:nvPr>
            <p:custDataLst>
              <p:tags r:id="rId10"/>
            </p:custDataLst>
          </p:nvPr>
        </p:nvSpPr>
        <p:spPr>
          <a:xfrm>
            <a:off x="2009337" y="1929818"/>
            <a:ext cx="8151752" cy="4369497"/>
          </a:xfrm>
          <a:prstGeom prst="rect">
            <a:avLst/>
          </a:prstGeom>
          <a:noFill/>
          <a:ln w="1905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solidFill>
                <a:schemeClr val="lt1"/>
              </a:solidFill>
              <a:latin typeface="隶书" panose="02010509060101010101" pitchFamily="49" charset="-122"/>
              <a:ea typeface="隶书" panose="02010509060101010101" pitchFamily="49" charset="-122"/>
              <a:cs typeface="+mn-ea"/>
              <a:sym typeface="+mn-lt"/>
            </a:endParaRPr>
          </a:p>
        </p:txBody>
      </p:sp>
      <p:cxnSp>
        <p:nvCxnSpPr>
          <p:cNvPr id="10" name="直接连接符 9"/>
          <p:cNvCxnSpPr/>
          <p:nvPr>
            <p:custDataLst>
              <p:tags r:id="rId11"/>
            </p:custDataLst>
          </p:nvPr>
        </p:nvCxnSpPr>
        <p:spPr>
          <a:xfrm>
            <a:off x="2142870" y="1676212"/>
            <a:ext cx="364740" cy="364740"/>
          </a:xfrm>
          <a:prstGeom prst="line">
            <a:avLst/>
          </a:prstGeom>
          <a:ln w="15875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>
            <p:custDataLst>
              <p:tags r:id="rId12"/>
            </p:custDataLst>
          </p:nvPr>
        </p:nvCxnSpPr>
        <p:spPr>
          <a:xfrm>
            <a:off x="2009335" y="1739108"/>
            <a:ext cx="364740" cy="364740"/>
          </a:xfrm>
          <a:prstGeom prst="line">
            <a:avLst/>
          </a:prstGeom>
          <a:ln w="15875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>
            <p:custDataLst>
              <p:tags r:id="rId13"/>
            </p:custDataLst>
          </p:nvPr>
        </p:nvCxnSpPr>
        <p:spPr>
          <a:xfrm>
            <a:off x="9817306" y="6125284"/>
            <a:ext cx="364740" cy="364740"/>
          </a:xfrm>
          <a:prstGeom prst="line">
            <a:avLst/>
          </a:prstGeom>
          <a:ln w="15875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>
            <p:custDataLst>
              <p:tags r:id="rId14"/>
            </p:custDataLst>
          </p:nvPr>
        </p:nvCxnSpPr>
        <p:spPr>
          <a:xfrm>
            <a:off x="9683771" y="6188180"/>
            <a:ext cx="364740" cy="364740"/>
          </a:xfrm>
          <a:prstGeom prst="line">
            <a:avLst/>
          </a:prstGeom>
          <a:ln w="15875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itle 6"/>
          <p:cNvSpPr txBox="1"/>
          <p:nvPr>
            <p:custDataLst>
              <p:tags r:id="rId15"/>
            </p:custDataLst>
          </p:nvPr>
        </p:nvSpPr>
        <p:spPr>
          <a:xfrm>
            <a:off x="2253150" y="2144610"/>
            <a:ext cx="7664123" cy="3939912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被后世誉为“中国 HYPERLINK "http://baike.baidu.com/view/5060970.htm" \t "http://baike.baidu.com/_blank" 戏剧理论 始祖”、“世界 HYPERLINK "http://baike.baidu.com/subview/20196/12254897.htm" \t "http://baike.baidu.com/_blank" 喜剧 大师”、“东方 HYPERLINK "http://baike.baidu.com/subview/2120/14097012.htm" \t "http://baike.baidu.com/_blank" 莎士比亚 ”。李渔一生著述丰富，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</p:txBody>
      </p:sp>
    </p:spTree>
    <p:custDataLst>
      <p:tags r:id="rId16"/>
    </p:custDataLst>
  </p:cSld>
  <p:clrMapOvr>
    <a:masterClrMapping/>
  </p:clrMapOvr>
  <p:transition spd="med"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/>
          <p:nvPr userDrawn="1">
            <p:custDataLst>
              <p:tags r:id="rId1"/>
            </p:custDataLst>
          </p:nvPr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7065" y="5760085"/>
            <a:ext cx="1268730" cy="981075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4"/>
            </p:custDataLst>
          </p:nvPr>
        </p:nvPicPr>
        <p:blipFill>
          <a:blip r:embed="rId5" r:link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20" y="5760720"/>
            <a:ext cx="1249680" cy="980440"/>
          </a:xfrm>
          <a:prstGeom prst="rect">
            <a:avLst/>
          </a:prstGeom>
        </p:spPr>
      </p:pic>
      <p:cxnSp>
        <p:nvCxnSpPr>
          <p:cNvPr id="11" name="直接连接符 10"/>
          <p:cNvCxnSpPr/>
          <p:nvPr>
            <p:custDataLst>
              <p:tags r:id="rId7"/>
            </p:custDataLst>
          </p:nvPr>
        </p:nvCxnSpPr>
        <p:spPr>
          <a:xfrm>
            <a:off x="457204" y="1371611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" name="文本框 6"/>
          <p:cNvSpPr txBox="1"/>
          <p:nvPr>
            <p:custDataLst>
              <p:tags r:id="rId8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b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dirty="0" err="1">
                <a:solidFill>
                  <a:schemeClr val="dk1"/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  <a:sym typeface="微软雅黑" panose="020B0503020204020204" charset="-122"/>
              </a:rPr>
              <a:t>占景盘和插瓶</a:t>
            </a:r>
            <a:endParaRPr lang="zh-CN" dirty="0" err="1">
              <a:solidFill>
                <a:schemeClr val="dk1"/>
              </a:solidFill>
              <a:latin typeface="汉仪尚巍手书W" panose="00020600040101010101" pitchFamily="18" charset="-122"/>
              <a:ea typeface="汉仪尚巍手书W" panose="00020600040101010101" pitchFamily="18" charset="-122"/>
              <a:sym typeface="微软雅黑" panose="020B0503020204020204" charset="-122"/>
            </a:endParaRPr>
          </a:p>
        </p:txBody>
      </p:sp>
      <p:sp>
        <p:nvSpPr>
          <p:cNvPr id="3" name="副标题"/>
          <p:cNvSpPr txBox="1"/>
          <p:nvPr>
            <p:custDataLst>
              <p:tags r:id="rId9"/>
            </p:custDataLst>
          </p:nvPr>
        </p:nvSpPr>
        <p:spPr>
          <a:xfrm>
            <a:off x="457204" y="762007"/>
            <a:ext cx="11277690" cy="457204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3"/>
                </a:solidFill>
              </a14:hiddenFill>
            </a:ext>
          </a:extLst>
        </p:spPr>
        <p:txBody>
          <a:bodyPr lIns="0" tIns="0" rIns="0" bIns="0">
            <a:normAutofit/>
          </a:bodyPr>
          <a:lstStyle>
            <a:defPPr>
              <a:defRPr lang="zh-CN"/>
            </a:defPPr>
            <a:lvl1pPr fontAlgn="auto">
              <a:lnSpc>
                <a:spcPct val="120000"/>
              </a:lnSpc>
              <a:defRPr sz="2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r>
              <a:rPr dirty="0" err="1">
                <a:solidFill>
                  <a:schemeClr val="dk1"/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  <a:sym typeface="微软雅黑" panose="020B0503020204020204" charset="-122"/>
              </a:rPr>
              <a:t>撒，针和剑山的雏形</a:t>
            </a:r>
            <a:endParaRPr dirty="0" err="1">
              <a:solidFill>
                <a:schemeClr val="dk1"/>
              </a:solidFill>
              <a:latin typeface="汉仪尚巍手书W" panose="00020600040101010101" pitchFamily="18" charset="-122"/>
              <a:ea typeface="汉仪尚巍手书W" panose="00020600040101010101" pitchFamily="18" charset="-122"/>
              <a:sym typeface="微软雅黑" panose="020B0503020204020204" charset="-122"/>
            </a:endParaRPr>
          </a:p>
        </p:txBody>
      </p:sp>
      <p:sp>
        <p:nvSpPr>
          <p:cNvPr id="9" name="矩形 8"/>
          <p:cNvSpPr/>
          <p:nvPr>
            <p:custDataLst>
              <p:tags r:id="rId10"/>
            </p:custDataLst>
          </p:nvPr>
        </p:nvSpPr>
        <p:spPr>
          <a:xfrm>
            <a:off x="2009337" y="1929818"/>
            <a:ext cx="8151752" cy="4369497"/>
          </a:xfrm>
          <a:prstGeom prst="rect">
            <a:avLst/>
          </a:prstGeom>
          <a:noFill/>
          <a:ln w="1905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solidFill>
                <a:schemeClr val="lt1"/>
              </a:solidFill>
              <a:latin typeface="隶书" panose="02010509060101010101" pitchFamily="49" charset="-122"/>
              <a:ea typeface="隶书" panose="02010509060101010101" pitchFamily="49" charset="-122"/>
              <a:cs typeface="+mn-ea"/>
              <a:sym typeface="+mn-lt"/>
            </a:endParaRPr>
          </a:p>
        </p:txBody>
      </p:sp>
      <p:cxnSp>
        <p:nvCxnSpPr>
          <p:cNvPr id="10" name="直接连接符 9"/>
          <p:cNvCxnSpPr/>
          <p:nvPr>
            <p:custDataLst>
              <p:tags r:id="rId11"/>
            </p:custDataLst>
          </p:nvPr>
        </p:nvCxnSpPr>
        <p:spPr>
          <a:xfrm>
            <a:off x="2142870" y="1676212"/>
            <a:ext cx="364740" cy="364740"/>
          </a:xfrm>
          <a:prstGeom prst="line">
            <a:avLst/>
          </a:prstGeom>
          <a:ln w="15875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>
            <p:custDataLst>
              <p:tags r:id="rId12"/>
            </p:custDataLst>
          </p:nvPr>
        </p:nvCxnSpPr>
        <p:spPr>
          <a:xfrm>
            <a:off x="2009335" y="1739108"/>
            <a:ext cx="364740" cy="364740"/>
          </a:xfrm>
          <a:prstGeom prst="line">
            <a:avLst/>
          </a:prstGeom>
          <a:ln w="15875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>
            <p:custDataLst>
              <p:tags r:id="rId13"/>
            </p:custDataLst>
          </p:nvPr>
        </p:nvCxnSpPr>
        <p:spPr>
          <a:xfrm>
            <a:off x="9817306" y="6125284"/>
            <a:ext cx="364740" cy="364740"/>
          </a:xfrm>
          <a:prstGeom prst="line">
            <a:avLst/>
          </a:prstGeom>
          <a:ln w="15875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>
            <p:custDataLst>
              <p:tags r:id="rId14"/>
            </p:custDataLst>
          </p:nvPr>
        </p:nvCxnSpPr>
        <p:spPr>
          <a:xfrm>
            <a:off x="9683771" y="6188180"/>
            <a:ext cx="364740" cy="364740"/>
          </a:xfrm>
          <a:prstGeom prst="line">
            <a:avLst/>
          </a:prstGeom>
          <a:ln w="15875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itle 6"/>
          <p:cNvSpPr txBox="1"/>
          <p:nvPr>
            <p:custDataLst>
              <p:tags r:id="rId15"/>
            </p:custDataLst>
          </p:nvPr>
        </p:nvSpPr>
        <p:spPr>
          <a:xfrm>
            <a:off x="2253150" y="2144610"/>
            <a:ext cx="7664123" cy="3939912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有《 HYPERLINK "http://baike.baidu.com/view/416066.htm" \t "http://baike.baidu.com/_blank" 笠翁十种曲 》《 HYPERLINK "http://baike.baidu.com/subview/205730/9298804.htm" \t "http://baike.baidu.com/_blank" 十二楼 》《 HYPERLINK "http://baike.baidu.com/view/781386.htm" \t "http://baike.baidu.com/_blank" 闲情偶寄 》《笠翁一家言》等书籍。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</p:txBody>
      </p:sp>
    </p:spTree>
    <p:custDataLst>
      <p:tags r:id="rId16"/>
    </p:custDataLst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/>
          <p:nvPr userDrawn="1">
            <p:custDataLst>
              <p:tags r:id="rId1"/>
            </p:custDataLst>
          </p:nvPr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7065" y="5760085"/>
            <a:ext cx="1268730" cy="981075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4"/>
            </p:custDataLst>
          </p:nvPr>
        </p:nvPicPr>
        <p:blipFill>
          <a:blip r:embed="rId5" r:link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20" y="5760720"/>
            <a:ext cx="1249680" cy="980440"/>
          </a:xfrm>
          <a:prstGeom prst="rect">
            <a:avLst/>
          </a:prstGeom>
        </p:spPr>
      </p:pic>
      <p:cxnSp>
        <p:nvCxnSpPr>
          <p:cNvPr id="3" name="直接连接符 2"/>
          <p:cNvCxnSpPr/>
          <p:nvPr>
            <p:custDataLst>
              <p:tags r:id="rId7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8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dirty="0" err="1">
                <a:solidFill>
                  <a:schemeClr val="dk1"/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  <a:sym typeface="微软雅黑" panose="020B0503020204020204" charset="-122"/>
              </a:rPr>
              <a:t>撒的渊源演变</a:t>
            </a:r>
            <a:endParaRPr lang="zh-CN" dirty="0" err="1">
              <a:solidFill>
                <a:schemeClr val="dk1"/>
              </a:solidFill>
              <a:latin typeface="汉仪尚巍手书W" panose="00020600040101010101" pitchFamily="18" charset="-122"/>
              <a:ea typeface="汉仪尚巍手书W" panose="00020600040101010101" pitchFamily="18" charset="-122"/>
              <a:sym typeface="微软雅黑" panose="020B0503020204020204" charset="-122"/>
            </a:endParaRPr>
          </a:p>
        </p:txBody>
      </p:sp>
      <p:sp>
        <p:nvSpPr>
          <p:cNvPr id="11" name="Title 6"/>
          <p:cNvSpPr txBox="1"/>
          <p:nvPr>
            <p:custDataLst>
              <p:tags r:id="rId9"/>
            </p:custDataLst>
          </p:nvPr>
        </p:nvSpPr>
        <p:spPr>
          <a:xfrm>
            <a:off x="2325028" y="1837436"/>
            <a:ext cx="7541942" cy="4097528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图1-1东汉墓壁画陶盆插花
作为传统插花源头之一的佛前供花，其最早的形式，只是简单地“皿花”、“散花”，就是把供奉的花朵盛在筥中、盘中，并没有太多花样。
南北朝时期大文学家庾信的《杏花诗》中说：“好折待宾客，金盘衬红琼。”基本上跟陶盆中的红花是一个思路。
南北朝的时候，“瓶供”跟随佛教传入我国。
证据来自史书《南史 晋安王子懋传》，其中有一段文字记载了晋安王萧子懋为他的母亲祈祷治病的故事：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</p:txBody>
      </p:sp>
    </p:spTree>
    <p:custDataLst>
      <p:tags r:id="rId10"/>
    </p:custDataLst>
  </p:cSld>
  <p:clrMapOvr>
    <a:masterClrMapping/>
  </p:clrMapOvr>
  <p:transition spd="med"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/>
          <p:nvPr userDrawn="1">
            <p:custDataLst>
              <p:tags r:id="rId1"/>
            </p:custDataLst>
          </p:nvPr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7065" y="5760085"/>
            <a:ext cx="1268730" cy="981075"/>
          </a:xfrm>
          <a:prstGeom prst="rect">
            <a:avLst/>
          </a:prstGeom>
        </p:spPr>
      </p:pic>
      <p:pic>
        <p:nvPicPr>
          <p:cNvPr id="4" name="图片 3"/>
          <p:cNvPicPr/>
          <p:nvPr userDrawn="1">
            <p:custDataLst>
              <p:tags r:id="rId4"/>
            </p:custDataLst>
          </p:nvPr>
        </p:nvPicPr>
        <p:blipFill>
          <a:blip r:embed="rId5" r:link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20" y="5760720"/>
            <a:ext cx="1249680" cy="980440"/>
          </a:xfrm>
          <a:prstGeom prst="rect">
            <a:avLst/>
          </a:prstGeom>
        </p:spPr>
      </p:pic>
      <p:cxnSp>
        <p:nvCxnSpPr>
          <p:cNvPr id="11" name="直接连接符 10"/>
          <p:cNvCxnSpPr/>
          <p:nvPr>
            <p:custDataLst>
              <p:tags r:id="rId7"/>
            </p:custDataLst>
          </p:nvPr>
        </p:nvCxnSpPr>
        <p:spPr>
          <a:xfrm>
            <a:off x="457204" y="1371611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" name="文本框 6"/>
          <p:cNvSpPr txBox="1"/>
          <p:nvPr>
            <p:custDataLst>
              <p:tags r:id="rId8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b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dirty="0" err="1">
                <a:solidFill>
                  <a:schemeClr val="dk1"/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  <a:sym typeface="微软雅黑" panose="020B0503020204020204" charset="-122"/>
              </a:rPr>
              <a:t>占景盘和插瓶</a:t>
            </a:r>
            <a:endParaRPr lang="zh-CN" dirty="0" err="1">
              <a:solidFill>
                <a:schemeClr val="dk1"/>
              </a:solidFill>
              <a:latin typeface="汉仪尚巍手书W" panose="00020600040101010101" pitchFamily="18" charset="-122"/>
              <a:ea typeface="汉仪尚巍手书W" panose="00020600040101010101" pitchFamily="18" charset="-122"/>
              <a:sym typeface="微软雅黑" panose="020B0503020204020204" charset="-122"/>
            </a:endParaRPr>
          </a:p>
        </p:txBody>
      </p:sp>
      <p:sp>
        <p:nvSpPr>
          <p:cNvPr id="3" name="副标题"/>
          <p:cNvSpPr txBox="1"/>
          <p:nvPr>
            <p:custDataLst>
              <p:tags r:id="rId9"/>
            </p:custDataLst>
          </p:nvPr>
        </p:nvSpPr>
        <p:spPr>
          <a:xfrm>
            <a:off x="457204" y="762007"/>
            <a:ext cx="11277690" cy="457204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3"/>
                </a:solidFill>
              </a14:hiddenFill>
            </a:ext>
          </a:extLst>
        </p:spPr>
        <p:txBody>
          <a:bodyPr lIns="0" tIns="0" rIns="0" bIns="0">
            <a:normAutofit/>
          </a:bodyPr>
          <a:lstStyle>
            <a:defPPr>
              <a:defRPr lang="zh-CN"/>
            </a:defPPr>
            <a:lvl1pPr fontAlgn="auto">
              <a:lnSpc>
                <a:spcPct val="120000"/>
              </a:lnSpc>
              <a:defRPr sz="2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r>
              <a:rPr dirty="0" err="1">
                <a:solidFill>
                  <a:schemeClr val="dk1"/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  <a:sym typeface="微软雅黑" panose="020B0503020204020204" charset="-122"/>
              </a:rPr>
              <a:t>撒，针和剑山的雏形</a:t>
            </a:r>
            <a:endParaRPr dirty="0" err="1">
              <a:solidFill>
                <a:schemeClr val="dk1"/>
              </a:solidFill>
              <a:latin typeface="汉仪尚巍手书W" panose="00020600040101010101" pitchFamily="18" charset="-122"/>
              <a:ea typeface="汉仪尚巍手书W" panose="00020600040101010101" pitchFamily="18" charset="-122"/>
              <a:sym typeface="微软雅黑" panose="020B0503020204020204" charset="-122"/>
            </a:endParaRPr>
          </a:p>
        </p:txBody>
      </p:sp>
      <p:sp>
        <p:nvSpPr>
          <p:cNvPr id="5" name="Title 6"/>
          <p:cNvSpPr txBox="1"/>
          <p:nvPr>
            <p:custDataLst>
              <p:tags r:id="rId10"/>
            </p:custDataLst>
          </p:nvPr>
        </p:nvSpPr>
        <p:spPr>
          <a:xfrm>
            <a:off x="3628320" y="2271506"/>
            <a:ext cx="6511078" cy="3686587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t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图1-11李渔像
李渔在《闲情偶寄》中提到他所使用的“撒”：“瓷瓶用胆，人皆知之，胆中着撒，人则未之行也。插花于瓶，必令中窾，其枝梗之有画意者随手插入，自然合宜，不则挪移布置之力不可少矣。有一种倔强花枝，不肯听人指使，我欲置左，彼偏向右，我欲使仰，彼偏好垂，须用一物制之。所谓撒也，以坚木为之，大小其形，勿拘一格，其中则或扁或方，或为三角，但须圆形其外，以便合瓶。此物多备数十，以俟相机取用。总之不费一钱，与桌撒一同拾取，弃于彼者，复收于此。斯编一出，世间宁复有弃物乎？”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</p:txBody>
      </p:sp>
      <p:pic>
        <p:nvPicPr>
          <p:cNvPr id="6" name="图片 5" descr="/data/temp/93429a04-b22d-11ef-81ee-ae686edd2064.jpg93429a04-b22d-11ef-81ee-ae686edd2064"/>
          <p:cNvPicPr>
            <a:picLocks noChangeAspect="1"/>
          </p:cNvPicPr>
          <p:nvPr>
            <p:custDataLst>
              <p:tags r:id="rId11"/>
            </p:custDataLst>
          </p:nvPr>
        </p:nvPicPr>
        <p:blipFill rotWithShape="1">
          <a:blip r:embed="rId12"/>
          <a:srcRect/>
          <a:stretch>
            <a:fillRect/>
          </a:stretch>
        </p:blipFill>
        <p:spPr>
          <a:xfrm>
            <a:off x="2052602" y="2271506"/>
            <a:ext cx="1218952" cy="1514771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3120" h="3120">
                <a:moveTo>
                  <a:pt x="0" y="0"/>
                </a:moveTo>
                <a:lnTo>
                  <a:pt x="3120" y="0"/>
                </a:lnTo>
                <a:lnTo>
                  <a:pt x="3120" y="3120"/>
                </a:lnTo>
                <a:lnTo>
                  <a:pt x="0" y="3120"/>
                </a:lnTo>
                <a:lnTo>
                  <a:pt x="0" y="0"/>
                </a:lnTo>
                <a:close/>
              </a:path>
            </a:pathLst>
          </a:custGeom>
        </p:spPr>
      </p:pic>
    </p:spTree>
    <p:custDataLst>
      <p:tags r:id="rId13"/>
    </p:custDataLst>
  </p:cSld>
  <p:clrMapOvr>
    <a:masterClrMapping/>
  </p:clrMapOvr>
  <p:transition spd="med"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/>
          <p:nvPr userDrawn="1">
            <p:custDataLst>
              <p:tags r:id="rId1"/>
            </p:custDataLst>
          </p:nvPr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7065" y="5760085"/>
            <a:ext cx="1268730" cy="981075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4"/>
            </p:custDataLst>
          </p:nvPr>
        </p:nvPicPr>
        <p:blipFill>
          <a:blip r:embed="rId5" r:link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20" y="5760720"/>
            <a:ext cx="1249680" cy="980440"/>
          </a:xfrm>
          <a:prstGeom prst="rect">
            <a:avLst/>
          </a:prstGeom>
        </p:spPr>
      </p:pic>
      <p:cxnSp>
        <p:nvCxnSpPr>
          <p:cNvPr id="11" name="直接连接符 10"/>
          <p:cNvCxnSpPr/>
          <p:nvPr>
            <p:custDataLst>
              <p:tags r:id="rId7"/>
            </p:custDataLst>
          </p:nvPr>
        </p:nvCxnSpPr>
        <p:spPr>
          <a:xfrm>
            <a:off x="457204" y="1371611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" name="文本框 6"/>
          <p:cNvSpPr txBox="1"/>
          <p:nvPr>
            <p:custDataLst>
              <p:tags r:id="rId8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b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dirty="0" err="1">
                <a:solidFill>
                  <a:schemeClr val="dk1"/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  <a:sym typeface="微软雅黑" panose="020B0503020204020204" charset="-122"/>
              </a:rPr>
              <a:t>占景盘和插瓶</a:t>
            </a:r>
            <a:endParaRPr lang="zh-CN" dirty="0" err="1">
              <a:solidFill>
                <a:schemeClr val="dk1"/>
              </a:solidFill>
              <a:latin typeface="汉仪尚巍手书W" panose="00020600040101010101" pitchFamily="18" charset="-122"/>
              <a:ea typeface="汉仪尚巍手书W" panose="00020600040101010101" pitchFamily="18" charset="-122"/>
              <a:sym typeface="微软雅黑" panose="020B0503020204020204" charset="-122"/>
            </a:endParaRPr>
          </a:p>
        </p:txBody>
      </p:sp>
      <p:sp>
        <p:nvSpPr>
          <p:cNvPr id="3" name="副标题"/>
          <p:cNvSpPr txBox="1"/>
          <p:nvPr>
            <p:custDataLst>
              <p:tags r:id="rId9"/>
            </p:custDataLst>
          </p:nvPr>
        </p:nvSpPr>
        <p:spPr>
          <a:xfrm>
            <a:off x="457204" y="762007"/>
            <a:ext cx="11277690" cy="457204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3"/>
                </a:solidFill>
              </a14:hiddenFill>
            </a:ext>
          </a:extLst>
        </p:spPr>
        <p:txBody>
          <a:bodyPr lIns="0" tIns="0" rIns="0" bIns="0">
            <a:normAutofit/>
          </a:bodyPr>
          <a:lstStyle>
            <a:defPPr>
              <a:defRPr lang="zh-CN"/>
            </a:defPPr>
            <a:lvl1pPr fontAlgn="auto">
              <a:lnSpc>
                <a:spcPct val="120000"/>
              </a:lnSpc>
              <a:defRPr sz="2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r>
              <a:rPr dirty="0" err="1">
                <a:solidFill>
                  <a:schemeClr val="dk1"/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  <a:sym typeface="微软雅黑" panose="020B0503020204020204" charset="-122"/>
              </a:rPr>
              <a:t>撒，针和剑山的雏形</a:t>
            </a:r>
            <a:endParaRPr dirty="0" err="1">
              <a:solidFill>
                <a:schemeClr val="dk1"/>
              </a:solidFill>
              <a:latin typeface="汉仪尚巍手书W" panose="00020600040101010101" pitchFamily="18" charset="-122"/>
              <a:ea typeface="汉仪尚巍手书W" panose="00020600040101010101" pitchFamily="18" charset="-122"/>
              <a:sym typeface="微软雅黑" panose="020B0503020204020204" charset="-122"/>
            </a:endParaRPr>
          </a:p>
        </p:txBody>
      </p:sp>
      <p:sp>
        <p:nvSpPr>
          <p:cNvPr id="52" name="Rectangle 10"/>
          <p:cNvSpPr/>
          <p:nvPr>
            <p:custDataLst>
              <p:tags r:id="rId10"/>
            </p:custDataLst>
          </p:nvPr>
        </p:nvSpPr>
        <p:spPr>
          <a:xfrm>
            <a:off x="5326613" y="1676272"/>
            <a:ext cx="6273840" cy="4876838"/>
          </a:xfrm>
          <a:custGeom>
            <a:avLst/>
            <a:gdLst>
              <a:gd name="connsiteX0" fmla="*/ 4495837 w 4495837"/>
              <a:gd name="connsiteY0" fmla="*/ 0 h 4495834"/>
              <a:gd name="connsiteX1" fmla="*/ 4495834 w 4495837"/>
              <a:gd name="connsiteY1" fmla="*/ 4495834 h 4495834"/>
              <a:gd name="connsiteX2" fmla="*/ 1 w 4495837"/>
              <a:gd name="connsiteY2" fmla="*/ 4495834 h 4495834"/>
              <a:gd name="connsiteX3" fmla="*/ 0 w 4495837"/>
              <a:gd name="connsiteY3" fmla="*/ 1 h 44958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495837" h="4495834">
                <a:moveTo>
                  <a:pt x="4495837" y="0"/>
                </a:moveTo>
                <a:lnTo>
                  <a:pt x="4495834" y="4495834"/>
                </a:lnTo>
                <a:lnTo>
                  <a:pt x="1" y="4495834"/>
                </a:lnTo>
                <a:lnTo>
                  <a:pt x="0" y="1"/>
                </a:lnTo>
                <a:close/>
              </a:path>
            </a:pathLst>
          </a:custGeom>
          <a:solidFill>
            <a:schemeClr val="lt2"/>
          </a:solidFill>
          <a:ln>
            <a:noFill/>
          </a:ln>
          <a:effectLst>
            <a:outerShdw blurRad="190500" sx="102000" sy="102000" algn="ctr" rotWithShape="0">
              <a:schemeClr val="dk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pic>
        <p:nvPicPr>
          <p:cNvPr id="4" name="图片 3" descr="/data/temp/9342f01b-b22d-11ef-a5c4-4677fe379413.jpg9342f01b-b22d-11ef-a5c4-4677fe379413"/>
          <p:cNvPicPr>
            <a:picLocks noChangeAspect="1"/>
          </p:cNvPicPr>
          <p:nvPr>
            <p:custDataLst>
              <p:tags r:id="rId11"/>
            </p:custDataLst>
          </p:nvPr>
        </p:nvPicPr>
        <p:blipFill rotWithShape="1">
          <a:blip r:embed="rId12"/>
          <a:srcRect/>
          <a:stretch>
            <a:fillRect/>
          </a:stretch>
        </p:blipFill>
        <p:spPr>
          <a:xfrm>
            <a:off x="591999" y="2536627"/>
            <a:ext cx="4734560" cy="3156373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8640" h="5280">
                <a:moveTo>
                  <a:pt x="0" y="0"/>
                </a:moveTo>
                <a:lnTo>
                  <a:pt x="8640" y="0"/>
                </a:lnTo>
                <a:lnTo>
                  <a:pt x="8640" y="5280"/>
                </a:lnTo>
                <a:lnTo>
                  <a:pt x="0" y="5280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5" name="Title 6"/>
          <p:cNvSpPr txBox="1"/>
          <p:nvPr>
            <p:custDataLst>
              <p:tags r:id="rId13"/>
            </p:custDataLst>
          </p:nvPr>
        </p:nvSpPr>
        <p:spPr>
          <a:xfrm>
            <a:off x="5814289" y="2163965"/>
            <a:ext cx="5019067" cy="3901427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图1-12 井字撒的典型构造
沈复 （1763—1832），今苏州人， HYPERLINK "http://baike.baidu.com/view/40898.htm" \t "http://baike.baidu.com/item/%E6%B2%88%E5%A4%8D/_blank" 清代 杰出的 HYPERLINK "http://baike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</p:txBody>
      </p:sp>
    </p:spTree>
    <p:custDataLst>
      <p:tags r:id="rId14"/>
    </p:custDataLst>
  </p:cSld>
  <p:clrMapOvr>
    <a:masterClrMapping/>
  </p:clrMapOvr>
  <p:transition spd="med"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/>
          <p:nvPr userDrawn="1">
            <p:custDataLst>
              <p:tags r:id="rId1"/>
            </p:custDataLst>
          </p:nvPr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7065" y="5760085"/>
            <a:ext cx="1268730" cy="981075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4"/>
            </p:custDataLst>
          </p:nvPr>
        </p:nvPicPr>
        <p:blipFill>
          <a:blip r:embed="rId5" r:link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20" y="5760720"/>
            <a:ext cx="1249680" cy="980440"/>
          </a:xfrm>
          <a:prstGeom prst="rect">
            <a:avLst/>
          </a:prstGeom>
        </p:spPr>
      </p:pic>
      <p:cxnSp>
        <p:nvCxnSpPr>
          <p:cNvPr id="11" name="直接连接符 10"/>
          <p:cNvCxnSpPr/>
          <p:nvPr>
            <p:custDataLst>
              <p:tags r:id="rId7"/>
            </p:custDataLst>
          </p:nvPr>
        </p:nvCxnSpPr>
        <p:spPr>
          <a:xfrm>
            <a:off x="457204" y="1371611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" name="文本框 6"/>
          <p:cNvSpPr txBox="1"/>
          <p:nvPr>
            <p:custDataLst>
              <p:tags r:id="rId8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b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dirty="0" err="1">
                <a:solidFill>
                  <a:schemeClr val="dk1"/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  <a:sym typeface="微软雅黑" panose="020B0503020204020204" charset="-122"/>
              </a:rPr>
              <a:t>占景盘和插瓶</a:t>
            </a:r>
            <a:endParaRPr lang="zh-CN" dirty="0" err="1">
              <a:solidFill>
                <a:schemeClr val="dk1"/>
              </a:solidFill>
              <a:latin typeface="汉仪尚巍手书W" panose="00020600040101010101" pitchFamily="18" charset="-122"/>
              <a:ea typeface="汉仪尚巍手书W" panose="00020600040101010101" pitchFamily="18" charset="-122"/>
              <a:sym typeface="微软雅黑" panose="020B0503020204020204" charset="-122"/>
            </a:endParaRPr>
          </a:p>
        </p:txBody>
      </p:sp>
      <p:sp>
        <p:nvSpPr>
          <p:cNvPr id="3" name="副标题"/>
          <p:cNvSpPr txBox="1"/>
          <p:nvPr>
            <p:custDataLst>
              <p:tags r:id="rId9"/>
            </p:custDataLst>
          </p:nvPr>
        </p:nvSpPr>
        <p:spPr>
          <a:xfrm>
            <a:off x="457204" y="762007"/>
            <a:ext cx="11277690" cy="457204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3"/>
                </a:solidFill>
              </a14:hiddenFill>
            </a:ext>
          </a:extLst>
        </p:spPr>
        <p:txBody>
          <a:bodyPr lIns="0" tIns="0" rIns="0" bIns="0">
            <a:normAutofit/>
          </a:bodyPr>
          <a:lstStyle>
            <a:defPPr>
              <a:defRPr lang="zh-CN"/>
            </a:defPPr>
            <a:lvl1pPr fontAlgn="auto">
              <a:lnSpc>
                <a:spcPct val="120000"/>
              </a:lnSpc>
              <a:defRPr sz="2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r>
              <a:rPr dirty="0" err="1">
                <a:solidFill>
                  <a:schemeClr val="dk1"/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  <a:sym typeface="微软雅黑" panose="020B0503020204020204" charset="-122"/>
              </a:rPr>
              <a:t>撒，针和剑山的雏形</a:t>
            </a:r>
            <a:endParaRPr dirty="0" err="1">
              <a:solidFill>
                <a:schemeClr val="dk1"/>
              </a:solidFill>
              <a:latin typeface="汉仪尚巍手书W" panose="00020600040101010101" pitchFamily="18" charset="-122"/>
              <a:ea typeface="汉仪尚巍手书W" panose="00020600040101010101" pitchFamily="18" charset="-122"/>
              <a:sym typeface="微软雅黑" panose="020B0503020204020204" charset="-122"/>
            </a:endParaRPr>
          </a:p>
        </p:txBody>
      </p:sp>
      <p:sp>
        <p:nvSpPr>
          <p:cNvPr id="4" name="Title 6"/>
          <p:cNvSpPr txBox="1"/>
          <p:nvPr>
            <p:custDataLst>
              <p:tags r:id="rId10"/>
            </p:custDataLst>
          </p:nvPr>
        </p:nvSpPr>
        <p:spPr>
          <a:xfrm>
            <a:off x="457155" y="2000234"/>
            <a:ext cx="11277678" cy="4229126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.baidu.com/view/66893.htm" \t "http://baike.baidu.com/item/%E6%B2%88%E5%A4%8D/_blank" 文学家 。著有自传体作品《 HYPERLINK "http://baike.baidu.com/view/116847.htm" \t "http://baike.baidu.com/item/%E6%B2%88%E5%A4%8D/_blank" 浮生六记 》六卷。
《 HYPERLINK "http://baike.baidu.com/view/116847.htm" \t "http://baike.baidu.com/item/%E6%B2%88%E5%A4%8D/_blank" 浮生六记 闲情记趣》一文中，记载了一种插花工具的做法：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</p:txBody>
      </p:sp>
    </p:spTree>
    <p:custDataLst>
      <p:tags r:id="rId11"/>
    </p:custDataLst>
  </p:cSld>
  <p:clrMapOvr>
    <a:masterClrMapping/>
  </p:clrMapOvr>
  <p:transition spd="med"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/>
          <p:nvPr userDrawn="1">
            <p:custDataLst>
              <p:tags r:id="rId1"/>
            </p:custDataLst>
          </p:nvPr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7065" y="5760085"/>
            <a:ext cx="1268730" cy="981075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4"/>
            </p:custDataLst>
          </p:nvPr>
        </p:nvPicPr>
        <p:blipFill>
          <a:blip r:embed="rId5" r:link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20" y="5760720"/>
            <a:ext cx="1249680" cy="980440"/>
          </a:xfrm>
          <a:prstGeom prst="rect">
            <a:avLst/>
          </a:prstGeom>
        </p:spPr>
      </p:pic>
      <p:cxnSp>
        <p:nvCxnSpPr>
          <p:cNvPr id="11" name="直接连接符 10"/>
          <p:cNvCxnSpPr/>
          <p:nvPr>
            <p:custDataLst>
              <p:tags r:id="rId7"/>
            </p:custDataLst>
          </p:nvPr>
        </p:nvCxnSpPr>
        <p:spPr>
          <a:xfrm>
            <a:off x="457204" y="1371611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" name="文本框 6"/>
          <p:cNvSpPr txBox="1"/>
          <p:nvPr>
            <p:custDataLst>
              <p:tags r:id="rId8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b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dirty="0" err="1">
                <a:solidFill>
                  <a:schemeClr val="dk1"/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  <a:sym typeface="微软雅黑" panose="020B0503020204020204" charset="-122"/>
              </a:rPr>
              <a:t>占景盘和插瓶</a:t>
            </a:r>
            <a:endParaRPr lang="zh-CN" dirty="0" err="1">
              <a:solidFill>
                <a:schemeClr val="dk1"/>
              </a:solidFill>
              <a:latin typeface="汉仪尚巍手书W" panose="00020600040101010101" pitchFamily="18" charset="-122"/>
              <a:ea typeface="汉仪尚巍手书W" panose="00020600040101010101" pitchFamily="18" charset="-122"/>
              <a:sym typeface="微软雅黑" panose="020B0503020204020204" charset="-122"/>
            </a:endParaRPr>
          </a:p>
        </p:txBody>
      </p:sp>
      <p:sp>
        <p:nvSpPr>
          <p:cNvPr id="3" name="副标题"/>
          <p:cNvSpPr txBox="1"/>
          <p:nvPr>
            <p:custDataLst>
              <p:tags r:id="rId9"/>
            </p:custDataLst>
          </p:nvPr>
        </p:nvSpPr>
        <p:spPr>
          <a:xfrm>
            <a:off x="457204" y="762007"/>
            <a:ext cx="11277690" cy="457204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3"/>
                </a:solidFill>
              </a14:hiddenFill>
            </a:ext>
          </a:extLst>
        </p:spPr>
        <p:txBody>
          <a:bodyPr lIns="0" tIns="0" rIns="0" bIns="0">
            <a:normAutofit/>
          </a:bodyPr>
          <a:lstStyle>
            <a:defPPr>
              <a:defRPr lang="zh-CN"/>
            </a:defPPr>
            <a:lvl1pPr fontAlgn="auto">
              <a:lnSpc>
                <a:spcPct val="120000"/>
              </a:lnSpc>
              <a:defRPr sz="2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r>
              <a:rPr dirty="0" err="1">
                <a:solidFill>
                  <a:schemeClr val="dk1"/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  <a:sym typeface="微软雅黑" panose="020B0503020204020204" charset="-122"/>
              </a:rPr>
              <a:t>撒，针和剑山的雏形</a:t>
            </a:r>
            <a:endParaRPr dirty="0" err="1">
              <a:solidFill>
                <a:schemeClr val="dk1"/>
              </a:solidFill>
              <a:latin typeface="汉仪尚巍手书W" panose="00020600040101010101" pitchFamily="18" charset="-122"/>
              <a:ea typeface="汉仪尚巍手书W" panose="00020600040101010101" pitchFamily="18" charset="-122"/>
              <a:sym typeface="微软雅黑" panose="020B0503020204020204" charset="-122"/>
            </a:endParaRPr>
          </a:p>
        </p:txBody>
      </p:sp>
      <p:pic>
        <p:nvPicPr>
          <p:cNvPr id="4" name="图片 3" descr="/data/temp/9357bfbf-b22d-11ef-8c0c-7a0a5c65565a.jpg9357bfbf-b22d-11ef-8c0c-7a0a5c65565a"/>
          <p:cNvPicPr>
            <a:picLocks noChangeAspect="1"/>
          </p:cNvPicPr>
          <p:nvPr>
            <p:custDataLst>
              <p:tags r:id="rId10"/>
            </p:custDataLst>
          </p:nvPr>
        </p:nvPicPr>
        <p:blipFill rotWithShape="1">
          <a:blip r:embed="rId11"/>
          <a:srcRect/>
          <a:stretch>
            <a:fillRect/>
          </a:stretch>
        </p:blipFill>
        <p:spPr>
          <a:xfrm>
            <a:off x="457160" y="2445676"/>
            <a:ext cx="4229126" cy="3338248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5040" h="6960">
                <a:moveTo>
                  <a:pt x="0" y="0"/>
                </a:moveTo>
                <a:lnTo>
                  <a:pt x="5040" y="0"/>
                </a:lnTo>
                <a:lnTo>
                  <a:pt x="5040" y="6960"/>
                </a:lnTo>
                <a:lnTo>
                  <a:pt x="0" y="6960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5" name="Title 6"/>
          <p:cNvSpPr txBox="1"/>
          <p:nvPr>
            <p:custDataLst>
              <p:tags r:id="rId12"/>
            </p:custDataLst>
          </p:nvPr>
        </p:nvSpPr>
        <p:spPr>
          <a:xfrm>
            <a:off x="4999555" y="1843617"/>
            <a:ext cx="6735286" cy="4542367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“若盆碗盘洗，用漂青松香榆皮面和油，先熬以稻灰，收成胶，以铜片按钉向上，将膏火化，粘铜片于盘碗盆洗中。俟冷，将花用铁丝扎把，插于钉上，宜偏斜取势不可居中，更宜枝疏叶清，不可拥挤。然后加水，用碗沙少许掩铜片，使观者疑丛花生于碗底方妙。”无疑的，这种定枝器是现代剑山的雏形。
图1-13定枝器想象图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</p:txBody>
      </p:sp>
    </p:spTree>
    <p:custDataLst>
      <p:tags r:id="rId13"/>
    </p:custDataLst>
  </p:cSld>
  <p:clrMapOvr>
    <a:masterClrMapping/>
  </p:clrMapOvr>
  <p:transition spd="med"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/>
          <p:nvPr userDrawn="1">
            <p:custDataLst>
              <p:tags r:id="rId1"/>
            </p:custDataLst>
          </p:nvPr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7065" y="5760085"/>
            <a:ext cx="1268730" cy="981075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4"/>
            </p:custDataLst>
          </p:nvPr>
        </p:nvPicPr>
        <p:blipFill>
          <a:blip r:embed="rId5" r:link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20" y="5760720"/>
            <a:ext cx="1249680" cy="980440"/>
          </a:xfrm>
          <a:prstGeom prst="rect">
            <a:avLst/>
          </a:prstGeom>
        </p:spPr>
      </p:pic>
      <p:cxnSp>
        <p:nvCxnSpPr>
          <p:cNvPr id="11" name="直接连接符 10"/>
          <p:cNvCxnSpPr/>
          <p:nvPr>
            <p:custDataLst>
              <p:tags r:id="rId7"/>
            </p:custDataLst>
          </p:nvPr>
        </p:nvCxnSpPr>
        <p:spPr>
          <a:xfrm>
            <a:off x="457204" y="1371611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" name="文本框 6"/>
          <p:cNvSpPr txBox="1"/>
          <p:nvPr>
            <p:custDataLst>
              <p:tags r:id="rId8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b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dirty="0" err="1">
                <a:solidFill>
                  <a:schemeClr val="dk1"/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  <a:sym typeface="微软雅黑" panose="020B0503020204020204" charset="-122"/>
              </a:rPr>
              <a:t>占景盘和插瓶</a:t>
            </a:r>
            <a:endParaRPr lang="zh-CN" dirty="0" err="1">
              <a:solidFill>
                <a:schemeClr val="dk1"/>
              </a:solidFill>
              <a:latin typeface="汉仪尚巍手书W" panose="00020600040101010101" pitchFamily="18" charset="-122"/>
              <a:ea typeface="汉仪尚巍手书W" panose="00020600040101010101" pitchFamily="18" charset="-122"/>
              <a:sym typeface="微软雅黑" panose="020B0503020204020204" charset="-122"/>
            </a:endParaRPr>
          </a:p>
        </p:txBody>
      </p:sp>
      <p:sp>
        <p:nvSpPr>
          <p:cNvPr id="3" name="副标题"/>
          <p:cNvSpPr txBox="1"/>
          <p:nvPr>
            <p:custDataLst>
              <p:tags r:id="rId9"/>
            </p:custDataLst>
          </p:nvPr>
        </p:nvSpPr>
        <p:spPr>
          <a:xfrm>
            <a:off x="457204" y="762007"/>
            <a:ext cx="11277690" cy="457204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3"/>
                </a:solidFill>
              </a14:hiddenFill>
            </a:ext>
          </a:extLst>
        </p:spPr>
        <p:txBody>
          <a:bodyPr lIns="0" tIns="0" rIns="0" bIns="0">
            <a:normAutofit/>
          </a:bodyPr>
          <a:lstStyle>
            <a:defPPr>
              <a:defRPr lang="zh-CN"/>
            </a:defPPr>
            <a:lvl1pPr fontAlgn="auto">
              <a:lnSpc>
                <a:spcPct val="120000"/>
              </a:lnSpc>
              <a:defRPr sz="2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r>
              <a:rPr dirty="0" err="1">
                <a:solidFill>
                  <a:schemeClr val="dk1"/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  <a:sym typeface="微软雅黑" panose="020B0503020204020204" charset="-122"/>
              </a:rPr>
              <a:t>撒，针和剑山的雏形</a:t>
            </a:r>
            <a:endParaRPr dirty="0" err="1">
              <a:solidFill>
                <a:schemeClr val="dk1"/>
              </a:solidFill>
              <a:latin typeface="汉仪尚巍手书W" panose="00020600040101010101" pitchFamily="18" charset="-122"/>
              <a:ea typeface="汉仪尚巍手书W" panose="00020600040101010101" pitchFamily="18" charset="-122"/>
              <a:sym typeface="微软雅黑" panose="020B0503020204020204" charset="-122"/>
            </a:endParaRPr>
          </a:p>
        </p:txBody>
      </p:sp>
      <p:sp>
        <p:nvSpPr>
          <p:cNvPr id="9" name="矩形 8"/>
          <p:cNvSpPr/>
          <p:nvPr>
            <p:custDataLst>
              <p:tags r:id="rId10"/>
            </p:custDataLst>
          </p:nvPr>
        </p:nvSpPr>
        <p:spPr>
          <a:xfrm>
            <a:off x="2009337" y="1929818"/>
            <a:ext cx="8151752" cy="4369497"/>
          </a:xfrm>
          <a:prstGeom prst="rect">
            <a:avLst/>
          </a:prstGeom>
          <a:noFill/>
          <a:ln w="1905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solidFill>
                <a:schemeClr val="lt1"/>
              </a:solidFill>
              <a:latin typeface="隶书" panose="02010509060101010101" pitchFamily="49" charset="-122"/>
              <a:ea typeface="隶书" panose="02010509060101010101" pitchFamily="49" charset="-122"/>
              <a:cs typeface="+mn-ea"/>
              <a:sym typeface="+mn-lt"/>
            </a:endParaRPr>
          </a:p>
        </p:txBody>
      </p:sp>
      <p:cxnSp>
        <p:nvCxnSpPr>
          <p:cNvPr id="10" name="直接连接符 9"/>
          <p:cNvCxnSpPr/>
          <p:nvPr>
            <p:custDataLst>
              <p:tags r:id="rId11"/>
            </p:custDataLst>
          </p:nvPr>
        </p:nvCxnSpPr>
        <p:spPr>
          <a:xfrm>
            <a:off x="2142870" y="1676212"/>
            <a:ext cx="364740" cy="364740"/>
          </a:xfrm>
          <a:prstGeom prst="line">
            <a:avLst/>
          </a:prstGeom>
          <a:ln w="15875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>
            <p:custDataLst>
              <p:tags r:id="rId12"/>
            </p:custDataLst>
          </p:nvPr>
        </p:nvCxnSpPr>
        <p:spPr>
          <a:xfrm>
            <a:off x="2009335" y="1739108"/>
            <a:ext cx="364740" cy="364740"/>
          </a:xfrm>
          <a:prstGeom prst="line">
            <a:avLst/>
          </a:prstGeom>
          <a:ln w="15875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>
            <p:custDataLst>
              <p:tags r:id="rId13"/>
            </p:custDataLst>
          </p:nvPr>
        </p:nvCxnSpPr>
        <p:spPr>
          <a:xfrm>
            <a:off x="9817306" y="6125284"/>
            <a:ext cx="364740" cy="364740"/>
          </a:xfrm>
          <a:prstGeom prst="line">
            <a:avLst/>
          </a:prstGeom>
          <a:ln w="15875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>
            <p:custDataLst>
              <p:tags r:id="rId14"/>
            </p:custDataLst>
          </p:nvPr>
        </p:nvCxnSpPr>
        <p:spPr>
          <a:xfrm>
            <a:off x="9683771" y="6188180"/>
            <a:ext cx="364740" cy="364740"/>
          </a:xfrm>
          <a:prstGeom prst="line">
            <a:avLst/>
          </a:prstGeom>
          <a:ln w="15875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itle 6"/>
          <p:cNvSpPr txBox="1"/>
          <p:nvPr>
            <p:custDataLst>
              <p:tags r:id="rId15"/>
            </p:custDataLst>
          </p:nvPr>
        </p:nvSpPr>
        <p:spPr>
          <a:xfrm>
            <a:off x="2253150" y="2369659"/>
            <a:ext cx="7664123" cy="3489813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他又提到：“叶取不乱，梗取不强，用针宜藏，针长宁断之，毋令针针露梗”。针就是铁丝，用于穿插梗茎，形成造型。这也是前人所未发的。
清末中国，国力衰微，插花这个艺术殿堂里的小门类，也就流于微末了。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</p:txBody>
      </p:sp>
    </p:spTree>
    <p:custDataLst>
      <p:tags r:id="rId16"/>
    </p:custDataLst>
  </p:cSld>
  <p:clrMapOvr>
    <a:masterClrMapping/>
  </p:clrMapOvr>
  <p:transition spd="med"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/>
          <p:nvPr userDrawn="1">
            <p:custDataLst>
              <p:tags r:id="rId1"/>
            </p:custDataLst>
          </p:nvPr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7065" y="5760085"/>
            <a:ext cx="1268730" cy="981075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4"/>
            </p:custDataLst>
          </p:nvPr>
        </p:nvPicPr>
        <p:blipFill>
          <a:blip r:embed="rId5" r:link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20" y="5760720"/>
            <a:ext cx="1249680" cy="980440"/>
          </a:xfrm>
          <a:prstGeom prst="rect">
            <a:avLst/>
          </a:prstGeom>
        </p:spPr>
      </p:pic>
      <p:cxnSp>
        <p:nvCxnSpPr>
          <p:cNvPr id="11" name="直接连接符 10"/>
          <p:cNvCxnSpPr/>
          <p:nvPr>
            <p:custDataLst>
              <p:tags r:id="rId7"/>
            </p:custDataLst>
          </p:nvPr>
        </p:nvCxnSpPr>
        <p:spPr>
          <a:xfrm>
            <a:off x="457204" y="1371611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" name="文本框 6"/>
          <p:cNvSpPr txBox="1"/>
          <p:nvPr>
            <p:custDataLst>
              <p:tags r:id="rId8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b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dirty="0" err="1">
                <a:solidFill>
                  <a:schemeClr val="dk1"/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  <a:sym typeface="微软雅黑" panose="020B0503020204020204" charset="-122"/>
              </a:rPr>
              <a:t>占景盘和插瓶</a:t>
            </a:r>
            <a:endParaRPr lang="zh-CN" dirty="0" err="1">
              <a:solidFill>
                <a:schemeClr val="dk1"/>
              </a:solidFill>
              <a:latin typeface="汉仪尚巍手书W" panose="00020600040101010101" pitchFamily="18" charset="-122"/>
              <a:ea typeface="汉仪尚巍手书W" panose="00020600040101010101" pitchFamily="18" charset="-122"/>
              <a:sym typeface="微软雅黑" panose="020B0503020204020204" charset="-122"/>
            </a:endParaRPr>
          </a:p>
        </p:txBody>
      </p:sp>
      <p:sp>
        <p:nvSpPr>
          <p:cNvPr id="3" name="副标题"/>
          <p:cNvSpPr txBox="1"/>
          <p:nvPr>
            <p:custDataLst>
              <p:tags r:id="rId9"/>
            </p:custDataLst>
          </p:nvPr>
        </p:nvSpPr>
        <p:spPr>
          <a:xfrm>
            <a:off x="457204" y="762007"/>
            <a:ext cx="11277690" cy="457204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3"/>
                </a:solidFill>
              </a14:hiddenFill>
            </a:ext>
          </a:extLst>
        </p:spPr>
        <p:txBody>
          <a:bodyPr lIns="0" tIns="0" rIns="0" bIns="0">
            <a:normAutofit/>
          </a:bodyPr>
          <a:lstStyle>
            <a:defPPr>
              <a:defRPr lang="zh-CN"/>
            </a:defPPr>
            <a:lvl1pPr fontAlgn="auto">
              <a:lnSpc>
                <a:spcPct val="120000"/>
              </a:lnSpc>
              <a:defRPr sz="2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r>
              <a:rPr dirty="0" err="1">
                <a:solidFill>
                  <a:schemeClr val="dk1"/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  <a:sym typeface="微软雅黑" panose="020B0503020204020204" charset="-122"/>
              </a:rPr>
              <a:t>传统插花的四类固定方法</a:t>
            </a:r>
            <a:endParaRPr dirty="0" err="1">
              <a:solidFill>
                <a:schemeClr val="dk1"/>
              </a:solidFill>
              <a:latin typeface="汉仪尚巍手书W" panose="00020600040101010101" pitchFamily="18" charset="-122"/>
              <a:ea typeface="汉仪尚巍手书W" panose="00020600040101010101" pitchFamily="18" charset="-122"/>
              <a:sym typeface="微软雅黑" panose="020B0503020204020204" charset="-122"/>
            </a:endParaRPr>
          </a:p>
        </p:txBody>
      </p:sp>
      <p:sp>
        <p:nvSpPr>
          <p:cNvPr id="9" name="矩形 8"/>
          <p:cNvSpPr/>
          <p:nvPr>
            <p:custDataLst>
              <p:tags r:id="rId10"/>
            </p:custDataLst>
          </p:nvPr>
        </p:nvSpPr>
        <p:spPr>
          <a:xfrm>
            <a:off x="2009337" y="1929818"/>
            <a:ext cx="8151752" cy="4369497"/>
          </a:xfrm>
          <a:prstGeom prst="rect">
            <a:avLst/>
          </a:prstGeom>
          <a:noFill/>
          <a:ln w="1905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solidFill>
                <a:schemeClr val="lt1"/>
              </a:solidFill>
              <a:latin typeface="隶书" panose="02010509060101010101" pitchFamily="49" charset="-122"/>
              <a:ea typeface="隶书" panose="02010509060101010101" pitchFamily="49" charset="-122"/>
              <a:cs typeface="+mn-ea"/>
              <a:sym typeface="+mn-lt"/>
            </a:endParaRPr>
          </a:p>
        </p:txBody>
      </p:sp>
      <p:cxnSp>
        <p:nvCxnSpPr>
          <p:cNvPr id="10" name="直接连接符 9"/>
          <p:cNvCxnSpPr/>
          <p:nvPr>
            <p:custDataLst>
              <p:tags r:id="rId11"/>
            </p:custDataLst>
          </p:nvPr>
        </p:nvCxnSpPr>
        <p:spPr>
          <a:xfrm>
            <a:off x="2142870" y="1676212"/>
            <a:ext cx="364740" cy="364740"/>
          </a:xfrm>
          <a:prstGeom prst="line">
            <a:avLst/>
          </a:prstGeom>
          <a:ln w="15875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>
            <p:custDataLst>
              <p:tags r:id="rId12"/>
            </p:custDataLst>
          </p:nvPr>
        </p:nvCxnSpPr>
        <p:spPr>
          <a:xfrm>
            <a:off x="2009335" y="1739108"/>
            <a:ext cx="364740" cy="364740"/>
          </a:xfrm>
          <a:prstGeom prst="line">
            <a:avLst/>
          </a:prstGeom>
          <a:ln w="15875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>
            <p:custDataLst>
              <p:tags r:id="rId13"/>
            </p:custDataLst>
          </p:nvPr>
        </p:nvCxnSpPr>
        <p:spPr>
          <a:xfrm>
            <a:off x="9817306" y="6125284"/>
            <a:ext cx="364740" cy="364740"/>
          </a:xfrm>
          <a:prstGeom prst="line">
            <a:avLst/>
          </a:prstGeom>
          <a:ln w="15875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>
            <p:custDataLst>
              <p:tags r:id="rId14"/>
            </p:custDataLst>
          </p:nvPr>
        </p:nvCxnSpPr>
        <p:spPr>
          <a:xfrm>
            <a:off x="9683771" y="6188180"/>
            <a:ext cx="364740" cy="364740"/>
          </a:xfrm>
          <a:prstGeom prst="line">
            <a:avLst/>
          </a:prstGeom>
          <a:ln w="15875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itle 6"/>
          <p:cNvSpPr txBox="1"/>
          <p:nvPr>
            <p:custDataLst>
              <p:tags r:id="rId15"/>
            </p:custDataLst>
          </p:nvPr>
        </p:nvSpPr>
        <p:spPr>
          <a:xfrm>
            <a:off x="2253150" y="2144610"/>
            <a:ext cx="7664123" cy="3939912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综合文献素材和业务实践，笔者尝试将花枝固定技法分为四大类，即：挤压、留孔、针插、做撒。
（一）挤压法：
依靠花枝或填充物的填充挤压，以确定花材位置，固定整体形态。
从图1-9能看出一些直观的证据。现代花泥应视为挤压法的现代材料。挤压法是插花的初级阶段，最容易实现的手段，是一种想当然的方式。
（二）留孔法：
制作单孔或多空工具或容器，使花枝能够站立、固定。
如各种形式的占景盘，瓶插，锡套，花留等，应属此类。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</p:txBody>
      </p:sp>
    </p:spTree>
    <p:custDataLst>
      <p:tags r:id="rId16"/>
    </p:custDataLst>
  </p:cSld>
  <p:clrMapOvr>
    <a:masterClrMapping/>
  </p:clrMapOvr>
  <p:transition spd="med"/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/>
          <p:nvPr userDrawn="1">
            <p:custDataLst>
              <p:tags r:id="rId1"/>
            </p:custDataLst>
          </p:nvPr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7065" y="5760085"/>
            <a:ext cx="1268730" cy="981075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4"/>
            </p:custDataLst>
          </p:nvPr>
        </p:nvPicPr>
        <p:blipFill>
          <a:blip r:embed="rId5" r:link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20" y="5760720"/>
            <a:ext cx="1249680" cy="980440"/>
          </a:xfrm>
          <a:prstGeom prst="rect">
            <a:avLst/>
          </a:prstGeom>
        </p:spPr>
      </p:pic>
      <p:cxnSp>
        <p:nvCxnSpPr>
          <p:cNvPr id="11" name="直接连接符 10"/>
          <p:cNvCxnSpPr/>
          <p:nvPr>
            <p:custDataLst>
              <p:tags r:id="rId7"/>
            </p:custDataLst>
          </p:nvPr>
        </p:nvCxnSpPr>
        <p:spPr>
          <a:xfrm>
            <a:off x="457204" y="1371611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" name="文本框 6"/>
          <p:cNvSpPr txBox="1"/>
          <p:nvPr>
            <p:custDataLst>
              <p:tags r:id="rId8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b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dirty="0" err="1">
                <a:solidFill>
                  <a:schemeClr val="dk1"/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  <a:sym typeface="微软雅黑" panose="020B0503020204020204" charset="-122"/>
              </a:rPr>
              <a:t>占景盘和插瓶</a:t>
            </a:r>
            <a:endParaRPr lang="zh-CN" dirty="0" err="1">
              <a:solidFill>
                <a:schemeClr val="dk1"/>
              </a:solidFill>
              <a:latin typeface="汉仪尚巍手书W" panose="00020600040101010101" pitchFamily="18" charset="-122"/>
              <a:ea typeface="汉仪尚巍手书W" panose="00020600040101010101" pitchFamily="18" charset="-122"/>
              <a:sym typeface="微软雅黑" panose="020B0503020204020204" charset="-122"/>
            </a:endParaRPr>
          </a:p>
        </p:txBody>
      </p:sp>
      <p:sp>
        <p:nvSpPr>
          <p:cNvPr id="3" name="副标题"/>
          <p:cNvSpPr txBox="1"/>
          <p:nvPr>
            <p:custDataLst>
              <p:tags r:id="rId9"/>
            </p:custDataLst>
          </p:nvPr>
        </p:nvSpPr>
        <p:spPr>
          <a:xfrm>
            <a:off x="457204" y="762007"/>
            <a:ext cx="11277690" cy="457204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3"/>
                </a:solidFill>
              </a14:hiddenFill>
            </a:ext>
          </a:extLst>
        </p:spPr>
        <p:txBody>
          <a:bodyPr lIns="0" tIns="0" rIns="0" bIns="0">
            <a:normAutofit/>
          </a:bodyPr>
          <a:lstStyle>
            <a:defPPr>
              <a:defRPr lang="zh-CN"/>
            </a:defPPr>
            <a:lvl1pPr fontAlgn="auto">
              <a:lnSpc>
                <a:spcPct val="120000"/>
              </a:lnSpc>
              <a:defRPr sz="2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r>
              <a:rPr dirty="0" err="1">
                <a:solidFill>
                  <a:schemeClr val="dk1"/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  <a:sym typeface="微软雅黑" panose="020B0503020204020204" charset="-122"/>
              </a:rPr>
              <a:t>传统插花的四类固定方法</a:t>
            </a:r>
            <a:endParaRPr dirty="0" err="1">
              <a:solidFill>
                <a:schemeClr val="dk1"/>
              </a:solidFill>
              <a:latin typeface="汉仪尚巍手书W" panose="00020600040101010101" pitchFamily="18" charset="-122"/>
              <a:ea typeface="汉仪尚巍手书W" panose="00020600040101010101" pitchFamily="18" charset="-122"/>
              <a:sym typeface="微软雅黑" panose="020B0503020204020204" charset="-122"/>
            </a:endParaRPr>
          </a:p>
        </p:txBody>
      </p:sp>
      <p:sp>
        <p:nvSpPr>
          <p:cNvPr id="4" name="Title 6"/>
          <p:cNvSpPr txBox="1"/>
          <p:nvPr>
            <p:custDataLst>
              <p:tags r:id="rId10"/>
            </p:custDataLst>
          </p:nvPr>
        </p:nvSpPr>
        <p:spPr>
          <a:xfrm>
            <a:off x="1585071" y="2066036"/>
            <a:ext cx="9021857" cy="4097528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（三）针插法：
制作密集的针刺基座，将花枝扎在针上。
清代沈复描述的定枝器，现代使用的剑山，应属此类。
（四）做撒法：
配合花器形状，使用植物枝条编织骨架，利用力学原理固定花枝。
此法最早记载于清初李渔的描述。有趣的是，虽然在传统插花中，撒没有得到弘扬，但是在现代花艺的架构作品中，倒是能看到撒的同理形象。
至多在唐代以前，插花的主要功能是“供”或“赏”，而不是“插”。在创作理论、技法和工具上并没有太多钻研。从《春盘赋》滥觞开始，插花的艺术性开始独立，并开始创作技巧方面的丰富。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</p:txBody>
      </p:sp>
    </p:spTree>
    <p:custDataLst>
      <p:tags r:id="rId11"/>
    </p:custDataLst>
  </p:cSld>
  <p:clrMapOvr>
    <a:masterClrMapping/>
  </p:clrMapOvr>
  <p:transition spd="med"/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/>
          <p:nvPr userDrawn="1">
            <p:custDataLst>
              <p:tags r:id="rId1"/>
            </p:custDataLst>
          </p:nvPr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7065" y="5760085"/>
            <a:ext cx="1268730" cy="981075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4"/>
            </p:custDataLst>
          </p:nvPr>
        </p:nvPicPr>
        <p:blipFill>
          <a:blip r:embed="rId5" r:link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20" y="5760720"/>
            <a:ext cx="1249680" cy="980440"/>
          </a:xfrm>
          <a:prstGeom prst="rect">
            <a:avLst/>
          </a:prstGeom>
        </p:spPr>
      </p:pic>
      <p:cxnSp>
        <p:nvCxnSpPr>
          <p:cNvPr id="11" name="直接连接符 10"/>
          <p:cNvCxnSpPr/>
          <p:nvPr>
            <p:custDataLst>
              <p:tags r:id="rId7"/>
            </p:custDataLst>
          </p:nvPr>
        </p:nvCxnSpPr>
        <p:spPr>
          <a:xfrm>
            <a:off x="457204" y="1371611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" name="文本框 6"/>
          <p:cNvSpPr txBox="1"/>
          <p:nvPr>
            <p:custDataLst>
              <p:tags r:id="rId8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b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dirty="0" err="1">
                <a:solidFill>
                  <a:schemeClr val="dk1"/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  <a:sym typeface="微软雅黑" panose="020B0503020204020204" charset="-122"/>
              </a:rPr>
              <a:t>占景盘和插瓶</a:t>
            </a:r>
            <a:endParaRPr lang="zh-CN" dirty="0" err="1">
              <a:solidFill>
                <a:schemeClr val="dk1"/>
              </a:solidFill>
              <a:latin typeface="汉仪尚巍手书W" panose="00020600040101010101" pitchFamily="18" charset="-122"/>
              <a:ea typeface="汉仪尚巍手书W" panose="00020600040101010101" pitchFamily="18" charset="-122"/>
              <a:sym typeface="微软雅黑" panose="020B0503020204020204" charset="-122"/>
            </a:endParaRPr>
          </a:p>
        </p:txBody>
      </p:sp>
      <p:sp>
        <p:nvSpPr>
          <p:cNvPr id="3" name="副标题"/>
          <p:cNvSpPr txBox="1"/>
          <p:nvPr>
            <p:custDataLst>
              <p:tags r:id="rId9"/>
            </p:custDataLst>
          </p:nvPr>
        </p:nvSpPr>
        <p:spPr>
          <a:xfrm>
            <a:off x="457204" y="762007"/>
            <a:ext cx="11277690" cy="457204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3"/>
                </a:solidFill>
              </a14:hiddenFill>
            </a:ext>
          </a:extLst>
        </p:spPr>
        <p:txBody>
          <a:bodyPr lIns="0" tIns="0" rIns="0" bIns="0">
            <a:normAutofit/>
          </a:bodyPr>
          <a:lstStyle>
            <a:defPPr>
              <a:defRPr lang="zh-CN"/>
            </a:defPPr>
            <a:lvl1pPr fontAlgn="auto">
              <a:lnSpc>
                <a:spcPct val="120000"/>
              </a:lnSpc>
              <a:defRPr sz="2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r>
              <a:rPr dirty="0" err="1">
                <a:solidFill>
                  <a:schemeClr val="dk1"/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  <a:sym typeface="微软雅黑" panose="020B0503020204020204" charset="-122"/>
              </a:rPr>
              <a:t>传统插花的四类固定方法</a:t>
            </a:r>
            <a:endParaRPr dirty="0" err="1">
              <a:solidFill>
                <a:schemeClr val="dk1"/>
              </a:solidFill>
              <a:latin typeface="汉仪尚巍手书W" panose="00020600040101010101" pitchFamily="18" charset="-122"/>
              <a:ea typeface="汉仪尚巍手书W" panose="00020600040101010101" pitchFamily="18" charset="-122"/>
              <a:sym typeface="微软雅黑" panose="020B0503020204020204" charset="-122"/>
            </a:endParaRPr>
          </a:p>
        </p:txBody>
      </p:sp>
      <p:sp>
        <p:nvSpPr>
          <p:cNvPr id="4" name="Title 6"/>
          <p:cNvSpPr txBox="1"/>
          <p:nvPr>
            <p:custDataLst>
              <p:tags r:id="rId10"/>
            </p:custDataLst>
          </p:nvPr>
        </p:nvSpPr>
        <p:spPr>
          <a:xfrm>
            <a:off x="457155" y="2000234"/>
            <a:ext cx="11277678" cy="4229126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从简单压枝，占景盘，插瓶，锡套，定枝器，撒，直到现代剑山和花泥，能够看到一条隐藏的线索：花枝的固定手段趋向复杂化，功能趋向空间化，形式趋向独立化。
我们姑且做一个简单的比喻：剑山可以是插孔极细锐的独立的占景盘，花泥是使用现代材料实现的空间化的挤压手段，胆和锡套是独立化的瓶口，而撒或许能看成极大的空间几何化之后的锡套的组合。
理论来自实践，又指导实践。从宋代的“理念花”，元代“心象花”，明代“格花”，到清代“写景花”的流行，必须需要有能自由组织花枝的器具，满足艺术化了的创作愿望，同时，有了这些配套器物的创新，使插花艺术的早期，不断探索发现了插花作为感官艺术和心灵艺术所存在的无限可能性。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</p:txBody>
      </p:sp>
    </p:spTree>
    <p:custDataLst>
      <p:tags r:id="rId11"/>
    </p:custDataLst>
  </p:cSld>
  <p:clrMapOvr>
    <a:masterClrMapping/>
  </p:clrMapOvr>
  <p:transition spd="med"/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/>
          <p:nvPr userDrawn="1">
            <p:custDataLst>
              <p:tags r:id="rId1"/>
            </p:custDataLst>
          </p:nvPr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7065" y="5760085"/>
            <a:ext cx="1268730" cy="981075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4"/>
            </p:custDataLst>
          </p:nvPr>
        </p:nvPicPr>
        <p:blipFill>
          <a:blip r:embed="rId5" r:link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20" y="5760720"/>
            <a:ext cx="1249680" cy="980440"/>
          </a:xfrm>
          <a:prstGeom prst="rect">
            <a:avLst/>
          </a:prstGeom>
        </p:spPr>
      </p:pic>
      <p:cxnSp>
        <p:nvCxnSpPr>
          <p:cNvPr id="11" name="直接连接符 10"/>
          <p:cNvCxnSpPr/>
          <p:nvPr>
            <p:custDataLst>
              <p:tags r:id="rId7"/>
            </p:custDataLst>
          </p:nvPr>
        </p:nvCxnSpPr>
        <p:spPr>
          <a:xfrm>
            <a:off x="457204" y="1371611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" name="文本框 6"/>
          <p:cNvSpPr txBox="1"/>
          <p:nvPr>
            <p:custDataLst>
              <p:tags r:id="rId8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b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dirty="0" err="1">
                <a:solidFill>
                  <a:schemeClr val="dk1"/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  <a:sym typeface="微软雅黑" panose="020B0503020204020204" charset="-122"/>
              </a:rPr>
              <a:t>占景盘和插瓶</a:t>
            </a:r>
            <a:endParaRPr lang="zh-CN" dirty="0" err="1">
              <a:solidFill>
                <a:schemeClr val="dk1"/>
              </a:solidFill>
              <a:latin typeface="汉仪尚巍手书W" panose="00020600040101010101" pitchFamily="18" charset="-122"/>
              <a:ea typeface="汉仪尚巍手书W" panose="00020600040101010101" pitchFamily="18" charset="-122"/>
              <a:sym typeface="微软雅黑" panose="020B0503020204020204" charset="-122"/>
            </a:endParaRPr>
          </a:p>
        </p:txBody>
      </p:sp>
      <p:sp>
        <p:nvSpPr>
          <p:cNvPr id="3" name="副标题"/>
          <p:cNvSpPr txBox="1"/>
          <p:nvPr>
            <p:custDataLst>
              <p:tags r:id="rId9"/>
            </p:custDataLst>
          </p:nvPr>
        </p:nvSpPr>
        <p:spPr>
          <a:xfrm>
            <a:off x="457204" y="762007"/>
            <a:ext cx="11277690" cy="457204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3"/>
                </a:solidFill>
              </a14:hiddenFill>
            </a:ext>
          </a:extLst>
        </p:spPr>
        <p:txBody>
          <a:bodyPr lIns="0" tIns="0" rIns="0" bIns="0">
            <a:normAutofit/>
          </a:bodyPr>
          <a:lstStyle>
            <a:defPPr>
              <a:defRPr lang="zh-CN"/>
            </a:defPPr>
            <a:lvl1pPr fontAlgn="auto">
              <a:lnSpc>
                <a:spcPct val="120000"/>
              </a:lnSpc>
              <a:defRPr sz="2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r>
              <a:rPr dirty="0" err="1">
                <a:solidFill>
                  <a:schemeClr val="dk1"/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  <a:sym typeface="微软雅黑" panose="020B0503020204020204" charset="-122"/>
              </a:rPr>
              <a:t>今天的撒技法</a:t>
            </a:r>
            <a:endParaRPr dirty="0" err="1">
              <a:solidFill>
                <a:schemeClr val="dk1"/>
              </a:solidFill>
              <a:latin typeface="汉仪尚巍手书W" panose="00020600040101010101" pitchFamily="18" charset="-122"/>
              <a:ea typeface="汉仪尚巍手书W" panose="00020600040101010101" pitchFamily="18" charset="-122"/>
              <a:sym typeface="微软雅黑" panose="020B0503020204020204" charset="-122"/>
            </a:endParaRPr>
          </a:p>
        </p:txBody>
      </p:sp>
      <p:sp>
        <p:nvSpPr>
          <p:cNvPr id="4" name="Title 6"/>
          <p:cNvSpPr txBox="1"/>
          <p:nvPr>
            <p:custDataLst>
              <p:tags r:id="rId10"/>
            </p:custDataLst>
          </p:nvPr>
        </p:nvSpPr>
        <p:spPr>
          <a:xfrm>
            <a:off x="2659832" y="2493633"/>
            <a:ext cx="6872335" cy="3242333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时至今日，经过传承、整理和发展，撒从最初的“或扁或方，或为三角”，已经有基本撒、自体撒、组合撒、天然撒、挤束撒等五个大类五十多种，适用于几乎所有类型的传统插花创作。
李渔之后，从清初至二十世纪中期，因为历史原因，中国插花经历了长时间的沉寂。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</p:txBody>
      </p:sp>
    </p:spTree>
    <p:custDataLst>
      <p:tags r:id="rId11"/>
    </p:custDataLst>
  </p:cSld>
  <p:clrMapOvr>
    <a:masterClrMapping/>
  </p:clrMapOvr>
  <p:transition spd="med"/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标题 12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>
            <a:normAutofit fontScale="90000"/>
          </a:bodyPr>
          <a:lstStyle/>
          <a:p>
            <a:r>
              <a:rPr lang="zh-CN" altLang="en-US" sz="12445" dirty="0">
                <a:solidFill>
                  <a:schemeClr val="dk1">
                    <a:lumMod val="75000"/>
                    <a:lumOff val="25000"/>
                  </a:schemeClr>
                </a:solidFill>
              </a:rPr>
              <a:t>谢谢</a:t>
            </a:r>
            <a:endParaRPr lang="zh-CN" altLang="en-US" sz="12445" dirty="0">
              <a:solidFill>
                <a:schemeClr val="dk1">
                  <a:lumMod val="75000"/>
                  <a:lumOff val="25000"/>
                </a:schemeClr>
              </a:solidFill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/>
          <p:nvPr userDrawn="1">
            <p:custDataLst>
              <p:tags r:id="rId1"/>
            </p:custDataLst>
          </p:nvPr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7065" y="5760085"/>
            <a:ext cx="1268730" cy="981075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4"/>
            </p:custDataLst>
          </p:nvPr>
        </p:nvPicPr>
        <p:blipFill>
          <a:blip r:embed="rId5" r:link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20" y="5760720"/>
            <a:ext cx="1249680" cy="980440"/>
          </a:xfrm>
          <a:prstGeom prst="rect">
            <a:avLst/>
          </a:prstGeom>
        </p:spPr>
      </p:pic>
      <p:cxnSp>
        <p:nvCxnSpPr>
          <p:cNvPr id="3" name="直接连接符 2"/>
          <p:cNvCxnSpPr/>
          <p:nvPr>
            <p:custDataLst>
              <p:tags r:id="rId7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8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dirty="0" err="1">
                <a:solidFill>
                  <a:schemeClr val="dk1"/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  <a:sym typeface="微软雅黑" panose="020B0503020204020204" charset="-122"/>
              </a:rPr>
              <a:t>撒的渊源演变</a:t>
            </a:r>
            <a:endParaRPr lang="zh-CN" dirty="0" err="1">
              <a:solidFill>
                <a:schemeClr val="dk1"/>
              </a:solidFill>
              <a:latin typeface="汉仪尚巍手书W" panose="00020600040101010101" pitchFamily="18" charset="-122"/>
              <a:ea typeface="汉仪尚巍手书W" panose="00020600040101010101" pitchFamily="18" charset="-122"/>
              <a:sym typeface="微软雅黑" panose="020B0503020204020204" charset="-122"/>
            </a:endParaRPr>
          </a:p>
        </p:txBody>
      </p:sp>
      <p:sp>
        <p:nvSpPr>
          <p:cNvPr id="11" name="Title 6"/>
          <p:cNvSpPr txBox="1"/>
          <p:nvPr>
            <p:custDataLst>
              <p:tags r:id="rId9"/>
            </p:custDataLst>
          </p:nvPr>
        </p:nvSpPr>
        <p:spPr>
          <a:xfrm>
            <a:off x="457155" y="1771634"/>
            <a:ext cx="11277678" cy="4229126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（子懋）“年七岁时，母阮淑媛尝病危笃，请僧行道。有献莲华供佛者，众僧以铜罂盛水，浸其华茎，欲令不萎，如此三日而华更鲜。子懋流洟礼佛誓曰：若使阿姨因此胜和，愿佛之力令华竟斋不萎。七日斋毕，华更鲜红。看视罂中稍有根须。母病寻差。当代称其孝感也。”
这是简单的把莲花茎浸在水里，让它不致萎蔫。
隋唐以后，插花艺术走出了佛前供花的限制。尤其唐代中期以前，国力鼎盛，宫廷和民间都极爱花卉。插花逐渐成为一种专门学问，无论从花器、花材和养花的技巧上，都有了很大的进步，在花材的平面、立体造型原理上开始尝试理论性的表达，开后代“写景花”的先河。
如欧阳詹的《春盘赋》和罗虬的《花九锡》，花卉、果实和容器之间，开始尝试内在的更深奥的审美体验，而这种审美的实现，有赖于一套结合了哲学、美学和数学的空间组织手段。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</p:txBody>
      </p:sp>
    </p:spTree>
    <p:custDataLst>
      <p:tags r:id="rId10"/>
    </p:custDataLst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/>
          <p:nvPr userDrawn="1">
            <p:custDataLst>
              <p:tags r:id="rId1"/>
            </p:custDataLst>
          </p:nvPr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7065" y="5760085"/>
            <a:ext cx="1268730" cy="981075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4"/>
            </p:custDataLst>
          </p:nvPr>
        </p:nvPicPr>
        <p:blipFill>
          <a:blip r:embed="rId5" r:link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20" y="5760720"/>
            <a:ext cx="1249680" cy="980440"/>
          </a:xfrm>
          <a:prstGeom prst="rect">
            <a:avLst/>
          </a:prstGeom>
        </p:spPr>
      </p:pic>
      <p:cxnSp>
        <p:nvCxnSpPr>
          <p:cNvPr id="3" name="直接连接符 2"/>
          <p:cNvCxnSpPr/>
          <p:nvPr>
            <p:custDataLst>
              <p:tags r:id="rId7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8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dirty="0" err="1">
                <a:solidFill>
                  <a:schemeClr val="dk1"/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  <a:sym typeface="微软雅黑" panose="020B0503020204020204" charset="-122"/>
              </a:rPr>
              <a:t>撒的渊源演变</a:t>
            </a:r>
            <a:endParaRPr lang="zh-CN" dirty="0" err="1">
              <a:solidFill>
                <a:schemeClr val="dk1"/>
              </a:solidFill>
              <a:latin typeface="汉仪尚巍手书W" panose="00020600040101010101" pitchFamily="18" charset="-122"/>
              <a:ea typeface="汉仪尚巍手书W" panose="00020600040101010101" pitchFamily="18" charset="-122"/>
              <a:sym typeface="微软雅黑" panose="020B0503020204020204" charset="-122"/>
            </a:endParaRPr>
          </a:p>
        </p:txBody>
      </p:sp>
      <p:sp>
        <p:nvSpPr>
          <p:cNvPr id="11" name="Title 6"/>
          <p:cNvSpPr txBox="1"/>
          <p:nvPr>
            <p:custDataLst>
              <p:tags r:id="rId9"/>
            </p:custDataLst>
          </p:nvPr>
        </p:nvSpPr>
        <p:spPr>
          <a:xfrm>
            <a:off x="457161" y="1602604"/>
            <a:ext cx="11277678" cy="4567193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简单的“投花”的状况，终于在五代时期发生了变化。花器有了重要的改良，郭江州发明了一种叫“占景盘”的花盘，一直应用到了民国初年。
《清异录》记载占景盘：“郭江州有巧思，多创物，见遗占景盘，铜为之，花唇平底，深四寸许，底上出细筒殆数十。每用时，满添清水，择繁花插筒中，可留十馀日不衰。”
占景盘是“插花技术上的一大进步，它的发明使写景插花的表现更为容易，正由于使用方便，可以看出类似此类花盘的特点，因此不久也被应用到花瓶上来”。
宋代，中国古代插花迎来了鼎盛时期。
在花卉人格化、养护精细化的同时，在整个社会流行“程朱理学”的大背景下，形成了“理念花”的插花风格，崇尚清疏，注重线条，喜好条理有序。插花这件事，不再是随便摆摆，姑且好看就行了，而要讲究层次比例，“枝叶挺然而虚空，瓶口清虚，不使枝叶遮掩花瓶”。最终发展出后世的“起把宜紧，瓶口宜清”的指导理论。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</p:txBody>
      </p:sp>
    </p:spTree>
    <p:custDataLst>
      <p:tags r:id="rId10"/>
    </p:custDataLst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/>
          <p:nvPr userDrawn="1">
            <p:custDataLst>
              <p:tags r:id="rId1"/>
            </p:custDataLst>
          </p:nvPr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7065" y="5760085"/>
            <a:ext cx="1268730" cy="981075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4"/>
            </p:custDataLst>
          </p:nvPr>
        </p:nvPicPr>
        <p:blipFill>
          <a:blip r:embed="rId5" r:link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20" y="5760720"/>
            <a:ext cx="1249680" cy="980440"/>
          </a:xfrm>
          <a:prstGeom prst="rect">
            <a:avLst/>
          </a:prstGeom>
        </p:spPr>
      </p:pic>
      <p:cxnSp>
        <p:nvCxnSpPr>
          <p:cNvPr id="3" name="直接连接符 2"/>
          <p:cNvCxnSpPr/>
          <p:nvPr>
            <p:custDataLst>
              <p:tags r:id="rId7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8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dirty="0" err="1">
                <a:solidFill>
                  <a:schemeClr val="dk1"/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  <a:sym typeface="微软雅黑" panose="020B0503020204020204" charset="-122"/>
              </a:rPr>
              <a:t>撒的渊源演变</a:t>
            </a:r>
            <a:endParaRPr lang="zh-CN" dirty="0" err="1">
              <a:solidFill>
                <a:schemeClr val="dk1"/>
              </a:solidFill>
              <a:latin typeface="汉仪尚巍手书W" panose="00020600040101010101" pitchFamily="18" charset="-122"/>
              <a:ea typeface="汉仪尚巍手书W" panose="00020600040101010101" pitchFamily="18" charset="-122"/>
              <a:sym typeface="微软雅黑" panose="020B0503020204020204" charset="-122"/>
            </a:endParaRPr>
          </a:p>
        </p:txBody>
      </p:sp>
      <p:sp>
        <p:nvSpPr>
          <p:cNvPr id="2" name="矩形 1"/>
          <p:cNvSpPr/>
          <p:nvPr>
            <p:custDataLst>
              <p:tags r:id="rId9"/>
            </p:custDataLst>
          </p:nvPr>
        </p:nvSpPr>
        <p:spPr>
          <a:xfrm>
            <a:off x="1626212" y="1496376"/>
            <a:ext cx="8915978" cy="4779137"/>
          </a:xfrm>
          <a:prstGeom prst="rect">
            <a:avLst/>
          </a:prstGeom>
          <a:noFill/>
          <a:ln w="1905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solidFill>
                <a:schemeClr val="lt1"/>
              </a:solidFill>
              <a:latin typeface="隶书" panose="02010509060101010101" pitchFamily="49" charset="-122"/>
              <a:ea typeface="隶书" panose="02010509060101010101" pitchFamily="49" charset="-122"/>
              <a:cs typeface="+mn-ea"/>
              <a:sym typeface="+mn-lt"/>
            </a:endParaRPr>
          </a:p>
        </p:txBody>
      </p:sp>
      <p:cxnSp>
        <p:nvCxnSpPr>
          <p:cNvPr id="10" name="直接连接符 9"/>
          <p:cNvCxnSpPr/>
          <p:nvPr>
            <p:custDataLst>
              <p:tags r:id="rId10"/>
            </p:custDataLst>
          </p:nvPr>
        </p:nvCxnSpPr>
        <p:spPr>
          <a:xfrm>
            <a:off x="1772264" y="1218995"/>
            <a:ext cx="398934" cy="398934"/>
          </a:xfrm>
          <a:prstGeom prst="line">
            <a:avLst/>
          </a:prstGeom>
          <a:ln w="15875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>
            <p:custDataLst>
              <p:tags r:id="rId11"/>
            </p:custDataLst>
          </p:nvPr>
        </p:nvCxnSpPr>
        <p:spPr>
          <a:xfrm>
            <a:off x="1626210" y="1287787"/>
            <a:ext cx="398934" cy="398934"/>
          </a:xfrm>
          <a:prstGeom prst="line">
            <a:avLst/>
          </a:prstGeom>
          <a:ln w="15875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>
            <p:custDataLst>
              <p:tags r:id="rId12"/>
            </p:custDataLst>
          </p:nvPr>
        </p:nvCxnSpPr>
        <p:spPr>
          <a:xfrm>
            <a:off x="10166179" y="6085167"/>
            <a:ext cx="398934" cy="398934"/>
          </a:xfrm>
          <a:prstGeom prst="line">
            <a:avLst/>
          </a:prstGeom>
          <a:ln w="15875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>
            <p:custDataLst>
              <p:tags r:id="rId13"/>
            </p:custDataLst>
          </p:nvPr>
        </p:nvCxnSpPr>
        <p:spPr>
          <a:xfrm>
            <a:off x="10020125" y="6153960"/>
            <a:ext cx="398934" cy="398934"/>
          </a:xfrm>
          <a:prstGeom prst="line">
            <a:avLst/>
          </a:prstGeom>
          <a:ln w="15875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itle 6"/>
          <p:cNvSpPr txBox="1"/>
          <p:nvPr>
            <p:custDataLst>
              <p:tags r:id="rId14"/>
            </p:custDataLst>
          </p:nvPr>
        </p:nvSpPr>
        <p:spPr>
          <a:xfrm>
            <a:off x="1892883" y="1731304"/>
            <a:ext cx="8382634" cy="4309278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宋代陶瓷业极大发展，乃至现在我们仍能看到大量的让人赞叹的多孔花器。可见人们已经不满足于简单的“投花”、“皿花”，而是追求特定意图的插花造型，“形以载思”，借花言志。
明代时候，汉民族复兴，文人复古，钟情山水，崇拜养生。插花作为一种省时省力、不拘尊贫的“悠栖逸事”，尤为文人喜爱。
明代诗人谭元春《瓶梅》诗云：“入瓶过十日，愁落幸开迟。不借春风发，全无夜雨欺。香来清净里，韵在寂寥时。绝胜山中树，游人或未知。”表达了插花对于文人的高贵价值。
袁宏道的《瓶史》、高濂的《瓶花三说》、张德谦的《瓶花谱》等一大批插花理论著作问世，插花实践已经足够丰富到理论法则的产生。为了让花草枝叶完美再现创作者的心灵世界，文人画家们不吝笔墨的研究时令、容器、花材保养等等各种细节，直至形成了一套创作程序和审美标准。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</p:txBody>
      </p:sp>
    </p:spTree>
    <p:custDataLst>
      <p:tags r:id="rId15"/>
    </p:custDataLst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/>
          <p:nvPr userDrawn="1">
            <p:custDataLst>
              <p:tags r:id="rId1"/>
            </p:custDataLst>
          </p:nvPr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7065" y="5760085"/>
            <a:ext cx="1268730" cy="981075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4"/>
            </p:custDataLst>
          </p:nvPr>
        </p:nvPicPr>
        <p:blipFill>
          <a:blip r:embed="rId5" r:link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20" y="5760720"/>
            <a:ext cx="1249680" cy="980440"/>
          </a:xfrm>
          <a:prstGeom prst="rect">
            <a:avLst/>
          </a:prstGeom>
        </p:spPr>
      </p:pic>
      <p:cxnSp>
        <p:nvCxnSpPr>
          <p:cNvPr id="3" name="直接连接符 2"/>
          <p:cNvCxnSpPr/>
          <p:nvPr>
            <p:custDataLst>
              <p:tags r:id="rId7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8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dirty="0" err="1">
                <a:solidFill>
                  <a:schemeClr val="dk1"/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  <a:sym typeface="微软雅黑" panose="020B0503020204020204" charset="-122"/>
              </a:rPr>
              <a:t>撒的渊源演变</a:t>
            </a:r>
            <a:endParaRPr lang="zh-CN" dirty="0" err="1">
              <a:solidFill>
                <a:schemeClr val="dk1"/>
              </a:solidFill>
              <a:latin typeface="汉仪尚巍手书W" panose="00020600040101010101" pitchFamily="18" charset="-122"/>
              <a:ea typeface="汉仪尚巍手书W" panose="00020600040101010101" pitchFamily="18" charset="-122"/>
              <a:sym typeface="微软雅黑" panose="020B0503020204020204" charset="-122"/>
            </a:endParaRPr>
          </a:p>
        </p:txBody>
      </p:sp>
      <p:sp>
        <p:nvSpPr>
          <p:cNvPr id="6" name="任意多边形 5"/>
          <p:cNvSpPr/>
          <p:nvPr>
            <p:custDataLst>
              <p:tags r:id="rId9"/>
            </p:custDataLst>
          </p:nvPr>
        </p:nvSpPr>
        <p:spPr>
          <a:xfrm>
            <a:off x="1461084" y="2404799"/>
            <a:ext cx="4527380" cy="884643"/>
          </a:xfrm>
          <a:custGeom>
            <a:avLst/>
            <a:gdLst>
              <a:gd name="adj" fmla="val 10987"/>
              <a:gd name="a" fmla="pin 0 adj 50000"/>
              <a:gd name="x1" fmla="*/ ss a 100000"/>
              <a:gd name="x2" fmla="+- r 0 x1"/>
              <a:gd name="y2" fmla="+- b 0 x1"/>
              <a:gd name="il" fmla="*/ x1 29289 100000"/>
              <a:gd name="ir" fmla="+- r 0 il"/>
              <a:gd name="ib" fmla="+- b 0 il"/>
            </a:gdLst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8736" h="1707">
                <a:moveTo>
                  <a:pt x="188" y="0"/>
                </a:moveTo>
                <a:lnTo>
                  <a:pt x="8548" y="0"/>
                </a:lnTo>
                <a:cubicBezTo>
                  <a:pt x="8652" y="0"/>
                  <a:pt x="8736" y="84"/>
                  <a:pt x="8736" y="188"/>
                </a:cubicBezTo>
                <a:lnTo>
                  <a:pt x="8736" y="1519"/>
                </a:lnTo>
                <a:cubicBezTo>
                  <a:pt x="8736" y="1623"/>
                  <a:pt x="8652" y="1707"/>
                  <a:pt x="8548" y="1707"/>
                </a:cubicBezTo>
                <a:lnTo>
                  <a:pt x="188" y="1707"/>
                </a:lnTo>
                <a:cubicBezTo>
                  <a:pt x="84" y="1707"/>
                  <a:pt x="0" y="1623"/>
                  <a:pt x="0" y="1519"/>
                </a:cubicBezTo>
                <a:lnTo>
                  <a:pt x="0" y="1323"/>
                </a:lnTo>
                <a:lnTo>
                  <a:pt x="21" y="1326"/>
                </a:lnTo>
                <a:cubicBezTo>
                  <a:pt x="45" y="1330"/>
                  <a:pt x="70" y="1332"/>
                  <a:pt x="95" y="1332"/>
                </a:cubicBezTo>
                <a:cubicBezTo>
                  <a:pt x="362" y="1332"/>
                  <a:pt x="578" y="1116"/>
                  <a:pt x="578" y="849"/>
                </a:cubicBezTo>
                <a:cubicBezTo>
                  <a:pt x="578" y="582"/>
                  <a:pt x="362" y="366"/>
                  <a:pt x="95" y="366"/>
                </a:cubicBezTo>
                <a:cubicBezTo>
                  <a:pt x="70" y="366"/>
                  <a:pt x="45" y="368"/>
                  <a:pt x="21" y="372"/>
                </a:cubicBezTo>
                <a:lnTo>
                  <a:pt x="0" y="375"/>
                </a:lnTo>
                <a:lnTo>
                  <a:pt x="0" y="188"/>
                </a:lnTo>
                <a:cubicBezTo>
                  <a:pt x="0" y="84"/>
                  <a:pt x="84" y="0"/>
                  <a:pt x="188" y="0"/>
                </a:cubicBezTo>
                <a:close/>
              </a:path>
            </a:pathLst>
          </a:custGeom>
          <a:solidFill>
            <a:schemeClr val="lt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lang="zh-CN" altLang="en-US">
              <a:solidFill>
                <a:schemeClr val="lt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34" name="文本框 33"/>
          <p:cNvSpPr txBox="1"/>
          <p:nvPr>
            <p:custDataLst>
              <p:tags r:id="rId10"/>
            </p:custDataLst>
          </p:nvPr>
        </p:nvSpPr>
        <p:spPr>
          <a:xfrm>
            <a:off x="1808826" y="2472171"/>
            <a:ext cx="3975450" cy="749899"/>
          </a:xfrm>
          <a:prstGeom prst="rect">
            <a:avLst/>
          </a:prstGeom>
          <a:noFill/>
        </p:spPr>
        <p:txBody>
          <a:bodyPr wrap="square" rtlCol="0" anchor="ctr" anchorCtr="0">
            <a:normAutofit fontScale="90000" lnSpcReduction="20000"/>
          </a:bodyPr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>
                <a:solidFill>
                  <a:schemeClr val="dk1"/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作为插花研究的佼佼者，高濂在《瓶花三说》提到：觚尊口敞，插花散漫，不佳，须打锡套管入内。收口作一小孔，以管束花枝，不令斜倒……</a:t>
            </a:r>
            <a:endParaRPr lang="zh-CN" altLang="en-US" sz="1600">
              <a:solidFill>
                <a:schemeClr val="dk1"/>
              </a:solidFill>
              <a:uFillTx/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</p:txBody>
      </p:sp>
      <p:sp>
        <p:nvSpPr>
          <p:cNvPr id="5" name="椭圆 4"/>
          <p:cNvSpPr/>
          <p:nvPr>
            <p:custDataLst>
              <p:tags r:id="rId11"/>
            </p:custDataLst>
          </p:nvPr>
        </p:nvSpPr>
        <p:spPr>
          <a:xfrm>
            <a:off x="1303020" y="2639564"/>
            <a:ext cx="414595" cy="41459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rmAutofit fontScale="70000"/>
          </a:bodyPr>
          <a:p>
            <a:pPr algn="ctr"/>
            <a:r>
              <a:rPr lang="en-US" altLang="zh-CN" sz="1600" b="1">
                <a:solidFill>
                  <a:schemeClr val="lt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01</a:t>
            </a:r>
            <a:endParaRPr lang="en-US" altLang="zh-CN" sz="1600" b="1">
              <a:solidFill>
                <a:schemeClr val="lt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20" name="任意多边形 19"/>
          <p:cNvSpPr/>
          <p:nvPr>
            <p:custDataLst>
              <p:tags r:id="rId12"/>
            </p:custDataLst>
          </p:nvPr>
        </p:nvSpPr>
        <p:spPr>
          <a:xfrm>
            <a:off x="1461084" y="3444397"/>
            <a:ext cx="4527380" cy="884643"/>
          </a:xfrm>
          <a:custGeom>
            <a:avLst/>
            <a:gdLst>
              <a:gd name="adj" fmla="val 10987"/>
              <a:gd name="a" fmla="pin 0 adj 50000"/>
              <a:gd name="x1" fmla="*/ ss a 100000"/>
              <a:gd name="x2" fmla="+- r 0 x1"/>
              <a:gd name="y2" fmla="+- b 0 x1"/>
              <a:gd name="il" fmla="*/ x1 29289 100000"/>
              <a:gd name="ir" fmla="+- r 0 il"/>
              <a:gd name="ib" fmla="+- b 0 il"/>
            </a:gdLst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8736" h="1707">
                <a:moveTo>
                  <a:pt x="188" y="0"/>
                </a:moveTo>
                <a:lnTo>
                  <a:pt x="8548" y="0"/>
                </a:lnTo>
                <a:cubicBezTo>
                  <a:pt x="8652" y="0"/>
                  <a:pt x="8736" y="84"/>
                  <a:pt x="8736" y="188"/>
                </a:cubicBezTo>
                <a:lnTo>
                  <a:pt x="8736" y="1519"/>
                </a:lnTo>
                <a:cubicBezTo>
                  <a:pt x="8736" y="1623"/>
                  <a:pt x="8652" y="1707"/>
                  <a:pt x="8548" y="1707"/>
                </a:cubicBezTo>
                <a:lnTo>
                  <a:pt x="188" y="1707"/>
                </a:lnTo>
                <a:cubicBezTo>
                  <a:pt x="84" y="1707"/>
                  <a:pt x="0" y="1623"/>
                  <a:pt x="0" y="1519"/>
                </a:cubicBezTo>
                <a:lnTo>
                  <a:pt x="0" y="1323"/>
                </a:lnTo>
                <a:lnTo>
                  <a:pt x="21" y="1326"/>
                </a:lnTo>
                <a:cubicBezTo>
                  <a:pt x="45" y="1330"/>
                  <a:pt x="70" y="1332"/>
                  <a:pt x="95" y="1332"/>
                </a:cubicBezTo>
                <a:cubicBezTo>
                  <a:pt x="362" y="1332"/>
                  <a:pt x="578" y="1116"/>
                  <a:pt x="578" y="849"/>
                </a:cubicBezTo>
                <a:cubicBezTo>
                  <a:pt x="578" y="582"/>
                  <a:pt x="362" y="366"/>
                  <a:pt x="95" y="366"/>
                </a:cubicBezTo>
                <a:cubicBezTo>
                  <a:pt x="70" y="366"/>
                  <a:pt x="45" y="368"/>
                  <a:pt x="21" y="372"/>
                </a:cubicBezTo>
                <a:lnTo>
                  <a:pt x="0" y="375"/>
                </a:lnTo>
                <a:lnTo>
                  <a:pt x="0" y="188"/>
                </a:lnTo>
                <a:cubicBezTo>
                  <a:pt x="0" y="84"/>
                  <a:pt x="84" y="0"/>
                  <a:pt x="188" y="0"/>
                </a:cubicBezTo>
                <a:close/>
              </a:path>
            </a:pathLst>
          </a:custGeom>
          <a:solidFill>
            <a:schemeClr val="lt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lang="zh-CN" altLang="en-US">
              <a:solidFill>
                <a:schemeClr val="lt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21" name="文本框 20"/>
          <p:cNvSpPr txBox="1"/>
          <p:nvPr>
            <p:custDataLst>
              <p:tags r:id="rId13"/>
            </p:custDataLst>
          </p:nvPr>
        </p:nvSpPr>
        <p:spPr>
          <a:xfrm>
            <a:off x="1808826" y="3511769"/>
            <a:ext cx="3975450" cy="749899"/>
          </a:xfrm>
          <a:prstGeom prst="rect">
            <a:avLst/>
          </a:prstGeom>
          <a:noFill/>
        </p:spPr>
        <p:txBody>
          <a:bodyPr wrap="square" rtlCol="0" anchor="ctr" anchorCtr="0">
            <a:normAutofit fontScale="90000" lnSpcReduction="20000"/>
          </a:bodyPr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>
                <a:solidFill>
                  <a:schemeClr val="dk1"/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</a:rPr>
              <a:t>明末出了一位李渔，清代出了一个沈复，他们俩在自己的著作中，使用寥寥数语，对插花创作理论做出了历史性的贡献。</a:t>
            </a:r>
            <a:endParaRPr lang="zh-CN" altLang="en-US" sz="1600" dirty="0">
              <a:solidFill>
                <a:schemeClr val="dk1"/>
              </a:solidFill>
              <a:uFillTx/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22" name="椭圆 21"/>
          <p:cNvSpPr/>
          <p:nvPr>
            <p:custDataLst>
              <p:tags r:id="rId14"/>
            </p:custDataLst>
          </p:nvPr>
        </p:nvSpPr>
        <p:spPr>
          <a:xfrm>
            <a:off x="1303020" y="3679162"/>
            <a:ext cx="414595" cy="41459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rmAutofit fontScale="70000"/>
          </a:bodyPr>
          <a:p>
            <a:pPr algn="ctr"/>
            <a:r>
              <a:rPr lang="en-US" altLang="zh-CN" sz="1600" b="1">
                <a:solidFill>
                  <a:schemeClr val="lt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03</a:t>
            </a:r>
            <a:endParaRPr lang="en-US" altLang="zh-CN" sz="1600" b="1">
              <a:solidFill>
                <a:schemeClr val="lt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23" name="任意多边形 22"/>
          <p:cNvSpPr/>
          <p:nvPr>
            <p:custDataLst>
              <p:tags r:id="rId15"/>
            </p:custDataLst>
          </p:nvPr>
        </p:nvSpPr>
        <p:spPr>
          <a:xfrm>
            <a:off x="1461084" y="4483994"/>
            <a:ext cx="4527380" cy="884643"/>
          </a:xfrm>
          <a:custGeom>
            <a:avLst/>
            <a:gdLst>
              <a:gd name="adj" fmla="val 10987"/>
              <a:gd name="a" fmla="pin 0 adj 50000"/>
              <a:gd name="x1" fmla="*/ ss a 100000"/>
              <a:gd name="x2" fmla="+- r 0 x1"/>
              <a:gd name="y2" fmla="+- b 0 x1"/>
              <a:gd name="il" fmla="*/ x1 29289 100000"/>
              <a:gd name="ir" fmla="+- r 0 il"/>
              <a:gd name="ib" fmla="+- b 0 il"/>
            </a:gdLst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8736" h="1707">
                <a:moveTo>
                  <a:pt x="188" y="0"/>
                </a:moveTo>
                <a:lnTo>
                  <a:pt x="8548" y="0"/>
                </a:lnTo>
                <a:cubicBezTo>
                  <a:pt x="8652" y="0"/>
                  <a:pt x="8736" y="84"/>
                  <a:pt x="8736" y="188"/>
                </a:cubicBezTo>
                <a:lnTo>
                  <a:pt x="8736" y="1519"/>
                </a:lnTo>
                <a:cubicBezTo>
                  <a:pt x="8736" y="1623"/>
                  <a:pt x="8652" y="1707"/>
                  <a:pt x="8548" y="1707"/>
                </a:cubicBezTo>
                <a:lnTo>
                  <a:pt x="188" y="1707"/>
                </a:lnTo>
                <a:cubicBezTo>
                  <a:pt x="84" y="1707"/>
                  <a:pt x="0" y="1623"/>
                  <a:pt x="0" y="1519"/>
                </a:cubicBezTo>
                <a:lnTo>
                  <a:pt x="0" y="1323"/>
                </a:lnTo>
                <a:lnTo>
                  <a:pt x="21" y="1326"/>
                </a:lnTo>
                <a:cubicBezTo>
                  <a:pt x="45" y="1330"/>
                  <a:pt x="70" y="1332"/>
                  <a:pt x="95" y="1332"/>
                </a:cubicBezTo>
                <a:cubicBezTo>
                  <a:pt x="362" y="1332"/>
                  <a:pt x="578" y="1116"/>
                  <a:pt x="578" y="849"/>
                </a:cubicBezTo>
                <a:cubicBezTo>
                  <a:pt x="578" y="582"/>
                  <a:pt x="362" y="366"/>
                  <a:pt x="95" y="366"/>
                </a:cubicBezTo>
                <a:cubicBezTo>
                  <a:pt x="70" y="366"/>
                  <a:pt x="45" y="368"/>
                  <a:pt x="21" y="372"/>
                </a:cubicBezTo>
                <a:lnTo>
                  <a:pt x="0" y="375"/>
                </a:lnTo>
                <a:lnTo>
                  <a:pt x="0" y="188"/>
                </a:lnTo>
                <a:cubicBezTo>
                  <a:pt x="0" y="84"/>
                  <a:pt x="84" y="0"/>
                  <a:pt x="188" y="0"/>
                </a:cubicBezTo>
                <a:close/>
              </a:path>
            </a:pathLst>
          </a:custGeom>
          <a:solidFill>
            <a:schemeClr val="lt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lang="zh-CN" altLang="en-US">
              <a:solidFill>
                <a:schemeClr val="lt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24" name="文本框 23"/>
          <p:cNvSpPr txBox="1"/>
          <p:nvPr>
            <p:custDataLst>
              <p:tags r:id="rId16"/>
            </p:custDataLst>
          </p:nvPr>
        </p:nvSpPr>
        <p:spPr>
          <a:xfrm>
            <a:off x="1808826" y="4551366"/>
            <a:ext cx="3975450" cy="749899"/>
          </a:xfrm>
          <a:prstGeom prst="rect">
            <a:avLst/>
          </a:prstGeom>
          <a:noFill/>
        </p:spPr>
        <p:txBody>
          <a:bodyPr wrap="square" rtlCol="0" anchor="ctr" anchorCtr="0">
            <a:normAutofit fontScale="90000" lnSpcReduction="20000"/>
          </a:bodyPr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>
                <a:solidFill>
                  <a:schemeClr val="dk1"/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沈复 （1763—1832）也是清代杰出的文学家。他在自己的《闲情记趣》一文中，详细记载了一种插花工具的做法：</a:t>
            </a:r>
            <a:endParaRPr lang="zh-CN" altLang="en-US" sz="1600">
              <a:solidFill>
                <a:schemeClr val="dk1"/>
              </a:solidFill>
              <a:uFillTx/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</p:txBody>
      </p:sp>
      <p:sp>
        <p:nvSpPr>
          <p:cNvPr id="25" name="椭圆 24"/>
          <p:cNvSpPr/>
          <p:nvPr>
            <p:custDataLst>
              <p:tags r:id="rId17"/>
            </p:custDataLst>
          </p:nvPr>
        </p:nvSpPr>
        <p:spPr>
          <a:xfrm>
            <a:off x="1303020" y="4718759"/>
            <a:ext cx="414595" cy="41459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rmAutofit fontScale="70000"/>
          </a:bodyPr>
          <a:p>
            <a:pPr algn="ctr"/>
            <a:r>
              <a:rPr lang="en-US" altLang="zh-CN" sz="1600" b="1">
                <a:solidFill>
                  <a:schemeClr val="lt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05</a:t>
            </a:r>
            <a:endParaRPr lang="en-US" altLang="zh-CN" sz="1600" b="1">
              <a:solidFill>
                <a:schemeClr val="lt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26" name="任意多边形 25"/>
          <p:cNvSpPr/>
          <p:nvPr>
            <p:custDataLst>
              <p:tags r:id="rId18"/>
            </p:custDataLst>
          </p:nvPr>
        </p:nvSpPr>
        <p:spPr>
          <a:xfrm>
            <a:off x="6361600" y="2404281"/>
            <a:ext cx="4527380" cy="884643"/>
          </a:xfrm>
          <a:custGeom>
            <a:avLst/>
            <a:gdLst>
              <a:gd name="adj" fmla="val 10987"/>
              <a:gd name="a" fmla="pin 0 adj 50000"/>
              <a:gd name="x1" fmla="*/ ss a 100000"/>
              <a:gd name="x2" fmla="+- r 0 x1"/>
              <a:gd name="y2" fmla="+- b 0 x1"/>
              <a:gd name="il" fmla="*/ x1 29289 100000"/>
              <a:gd name="ir" fmla="+- r 0 il"/>
              <a:gd name="ib" fmla="+- b 0 il"/>
            </a:gdLst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8736" h="1707">
                <a:moveTo>
                  <a:pt x="188" y="0"/>
                </a:moveTo>
                <a:lnTo>
                  <a:pt x="8548" y="0"/>
                </a:lnTo>
                <a:cubicBezTo>
                  <a:pt x="8652" y="0"/>
                  <a:pt x="8736" y="84"/>
                  <a:pt x="8736" y="188"/>
                </a:cubicBezTo>
                <a:lnTo>
                  <a:pt x="8736" y="1519"/>
                </a:lnTo>
                <a:cubicBezTo>
                  <a:pt x="8736" y="1623"/>
                  <a:pt x="8652" y="1707"/>
                  <a:pt x="8548" y="1707"/>
                </a:cubicBezTo>
                <a:lnTo>
                  <a:pt x="188" y="1707"/>
                </a:lnTo>
                <a:cubicBezTo>
                  <a:pt x="84" y="1707"/>
                  <a:pt x="0" y="1623"/>
                  <a:pt x="0" y="1519"/>
                </a:cubicBezTo>
                <a:lnTo>
                  <a:pt x="0" y="1323"/>
                </a:lnTo>
                <a:lnTo>
                  <a:pt x="21" y="1326"/>
                </a:lnTo>
                <a:cubicBezTo>
                  <a:pt x="45" y="1330"/>
                  <a:pt x="70" y="1332"/>
                  <a:pt x="95" y="1332"/>
                </a:cubicBezTo>
                <a:cubicBezTo>
                  <a:pt x="362" y="1332"/>
                  <a:pt x="578" y="1116"/>
                  <a:pt x="578" y="849"/>
                </a:cubicBezTo>
                <a:cubicBezTo>
                  <a:pt x="578" y="582"/>
                  <a:pt x="362" y="366"/>
                  <a:pt x="95" y="366"/>
                </a:cubicBezTo>
                <a:cubicBezTo>
                  <a:pt x="70" y="366"/>
                  <a:pt x="45" y="368"/>
                  <a:pt x="21" y="372"/>
                </a:cubicBezTo>
                <a:lnTo>
                  <a:pt x="0" y="375"/>
                </a:lnTo>
                <a:lnTo>
                  <a:pt x="0" y="188"/>
                </a:lnTo>
                <a:cubicBezTo>
                  <a:pt x="0" y="84"/>
                  <a:pt x="84" y="0"/>
                  <a:pt x="188" y="0"/>
                </a:cubicBezTo>
                <a:close/>
              </a:path>
            </a:pathLst>
          </a:custGeom>
          <a:solidFill>
            <a:schemeClr val="lt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lang="zh-CN" altLang="en-US">
              <a:solidFill>
                <a:schemeClr val="lt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27" name="文本框 26"/>
          <p:cNvSpPr txBox="1"/>
          <p:nvPr>
            <p:custDataLst>
              <p:tags r:id="rId19"/>
            </p:custDataLst>
          </p:nvPr>
        </p:nvSpPr>
        <p:spPr>
          <a:xfrm>
            <a:off x="6709342" y="2471653"/>
            <a:ext cx="3975450" cy="749899"/>
          </a:xfrm>
          <a:prstGeom prst="rect">
            <a:avLst/>
          </a:prstGeom>
          <a:noFill/>
        </p:spPr>
        <p:txBody>
          <a:bodyPr wrap="square" rtlCol="0" anchor="ctr" anchorCtr="0">
            <a:normAutofit fontScale="90000"/>
          </a:bodyPr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>
                <a:solidFill>
                  <a:schemeClr val="dk1"/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</a:rPr>
              <a:t>对于这位插花达人来说，为了解决花枝斜倒的问题，做管做套，应该是当时最先进的做法了。</a:t>
            </a:r>
            <a:endParaRPr lang="zh-CN" altLang="en-US" sz="1600">
              <a:solidFill>
                <a:schemeClr val="dk1"/>
              </a:solidFill>
              <a:uFillTx/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28" name="椭圆 27"/>
          <p:cNvSpPr/>
          <p:nvPr>
            <p:custDataLst>
              <p:tags r:id="rId20"/>
            </p:custDataLst>
          </p:nvPr>
        </p:nvSpPr>
        <p:spPr>
          <a:xfrm>
            <a:off x="6203536" y="2639046"/>
            <a:ext cx="414595" cy="41459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rmAutofit fontScale="70000"/>
          </a:bodyPr>
          <a:p>
            <a:pPr algn="ctr"/>
            <a:r>
              <a:rPr lang="en-US" altLang="zh-CN" sz="1600" b="1">
                <a:solidFill>
                  <a:schemeClr val="lt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02</a:t>
            </a:r>
            <a:endParaRPr lang="en-US" altLang="zh-CN" sz="1600" b="1">
              <a:solidFill>
                <a:schemeClr val="lt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2" name="任意多边形 1"/>
          <p:cNvSpPr/>
          <p:nvPr>
            <p:custDataLst>
              <p:tags r:id="rId21"/>
            </p:custDataLst>
          </p:nvPr>
        </p:nvSpPr>
        <p:spPr>
          <a:xfrm>
            <a:off x="6361600" y="3443879"/>
            <a:ext cx="4527380" cy="884643"/>
          </a:xfrm>
          <a:custGeom>
            <a:avLst/>
            <a:gdLst>
              <a:gd name="adj" fmla="val 10987"/>
              <a:gd name="a" fmla="pin 0 adj 50000"/>
              <a:gd name="x1" fmla="*/ ss a 100000"/>
              <a:gd name="x2" fmla="+- r 0 x1"/>
              <a:gd name="y2" fmla="+- b 0 x1"/>
              <a:gd name="il" fmla="*/ x1 29289 100000"/>
              <a:gd name="ir" fmla="+- r 0 il"/>
              <a:gd name="ib" fmla="+- b 0 il"/>
            </a:gdLst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8736" h="1707">
                <a:moveTo>
                  <a:pt x="188" y="0"/>
                </a:moveTo>
                <a:lnTo>
                  <a:pt x="8548" y="0"/>
                </a:lnTo>
                <a:cubicBezTo>
                  <a:pt x="8652" y="0"/>
                  <a:pt x="8736" y="84"/>
                  <a:pt x="8736" y="188"/>
                </a:cubicBezTo>
                <a:lnTo>
                  <a:pt x="8736" y="1519"/>
                </a:lnTo>
                <a:cubicBezTo>
                  <a:pt x="8736" y="1623"/>
                  <a:pt x="8652" y="1707"/>
                  <a:pt x="8548" y="1707"/>
                </a:cubicBezTo>
                <a:lnTo>
                  <a:pt x="188" y="1707"/>
                </a:lnTo>
                <a:cubicBezTo>
                  <a:pt x="84" y="1707"/>
                  <a:pt x="0" y="1623"/>
                  <a:pt x="0" y="1519"/>
                </a:cubicBezTo>
                <a:lnTo>
                  <a:pt x="0" y="1323"/>
                </a:lnTo>
                <a:lnTo>
                  <a:pt x="21" y="1326"/>
                </a:lnTo>
                <a:cubicBezTo>
                  <a:pt x="45" y="1330"/>
                  <a:pt x="70" y="1332"/>
                  <a:pt x="95" y="1332"/>
                </a:cubicBezTo>
                <a:cubicBezTo>
                  <a:pt x="362" y="1332"/>
                  <a:pt x="578" y="1116"/>
                  <a:pt x="578" y="849"/>
                </a:cubicBezTo>
                <a:cubicBezTo>
                  <a:pt x="578" y="582"/>
                  <a:pt x="362" y="366"/>
                  <a:pt x="95" y="366"/>
                </a:cubicBezTo>
                <a:cubicBezTo>
                  <a:pt x="70" y="366"/>
                  <a:pt x="45" y="368"/>
                  <a:pt x="21" y="372"/>
                </a:cubicBezTo>
                <a:lnTo>
                  <a:pt x="0" y="375"/>
                </a:lnTo>
                <a:lnTo>
                  <a:pt x="0" y="188"/>
                </a:lnTo>
                <a:cubicBezTo>
                  <a:pt x="0" y="84"/>
                  <a:pt x="84" y="0"/>
                  <a:pt x="188" y="0"/>
                </a:cubicBezTo>
                <a:close/>
              </a:path>
            </a:pathLst>
          </a:custGeom>
          <a:solidFill>
            <a:schemeClr val="lt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lang="zh-CN" altLang="en-US">
              <a:solidFill>
                <a:schemeClr val="lt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0" name="文本框 9"/>
          <p:cNvSpPr txBox="1"/>
          <p:nvPr>
            <p:custDataLst>
              <p:tags r:id="rId22"/>
            </p:custDataLst>
          </p:nvPr>
        </p:nvSpPr>
        <p:spPr>
          <a:xfrm>
            <a:off x="6709342" y="3511250"/>
            <a:ext cx="3975450" cy="749899"/>
          </a:xfrm>
          <a:prstGeom prst="rect">
            <a:avLst/>
          </a:prstGeom>
          <a:noFill/>
        </p:spPr>
        <p:txBody>
          <a:bodyPr wrap="square" rtlCol="0" anchor="ctr" anchorCtr="0">
            <a:normAutofit/>
          </a:bodyPr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>
                <a:solidFill>
                  <a:schemeClr val="dk1"/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李渔在他的《闲情偶寄》中，他提到使用“撒”的过程，前文已经说过。</a:t>
            </a:r>
            <a:endParaRPr lang="zh-CN" altLang="en-US" sz="1400">
              <a:solidFill>
                <a:schemeClr val="dk1"/>
              </a:solidFill>
              <a:uFillTx/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</p:txBody>
      </p:sp>
      <p:sp>
        <p:nvSpPr>
          <p:cNvPr id="11" name="椭圆 10"/>
          <p:cNvSpPr/>
          <p:nvPr>
            <p:custDataLst>
              <p:tags r:id="rId23"/>
            </p:custDataLst>
          </p:nvPr>
        </p:nvSpPr>
        <p:spPr>
          <a:xfrm>
            <a:off x="6203536" y="3678643"/>
            <a:ext cx="414595" cy="41459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rmAutofit fontScale="70000"/>
          </a:bodyPr>
          <a:p>
            <a:pPr algn="ctr"/>
            <a:r>
              <a:rPr lang="en-US" altLang="zh-CN" sz="1600" b="1">
                <a:solidFill>
                  <a:schemeClr val="lt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04</a:t>
            </a:r>
            <a:endParaRPr lang="en-US" altLang="zh-CN" sz="1600" b="1">
              <a:solidFill>
                <a:schemeClr val="lt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3" name="任意多边形 12"/>
          <p:cNvSpPr/>
          <p:nvPr>
            <p:custDataLst>
              <p:tags r:id="rId24"/>
            </p:custDataLst>
          </p:nvPr>
        </p:nvSpPr>
        <p:spPr>
          <a:xfrm>
            <a:off x="6361600" y="4483994"/>
            <a:ext cx="4527380" cy="884643"/>
          </a:xfrm>
          <a:custGeom>
            <a:avLst/>
            <a:gdLst>
              <a:gd name="adj" fmla="val 10987"/>
              <a:gd name="a" fmla="pin 0 adj 50000"/>
              <a:gd name="x1" fmla="*/ ss a 100000"/>
              <a:gd name="x2" fmla="+- r 0 x1"/>
              <a:gd name="y2" fmla="+- b 0 x1"/>
              <a:gd name="il" fmla="*/ x1 29289 100000"/>
              <a:gd name="ir" fmla="+- r 0 il"/>
              <a:gd name="ib" fmla="+- b 0 il"/>
            </a:gdLst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8736" h="1707">
                <a:moveTo>
                  <a:pt x="188" y="0"/>
                </a:moveTo>
                <a:lnTo>
                  <a:pt x="8548" y="0"/>
                </a:lnTo>
                <a:cubicBezTo>
                  <a:pt x="8652" y="0"/>
                  <a:pt x="8736" y="84"/>
                  <a:pt x="8736" y="188"/>
                </a:cubicBezTo>
                <a:lnTo>
                  <a:pt x="8736" y="1519"/>
                </a:lnTo>
                <a:cubicBezTo>
                  <a:pt x="8736" y="1623"/>
                  <a:pt x="8652" y="1707"/>
                  <a:pt x="8548" y="1707"/>
                </a:cubicBezTo>
                <a:lnTo>
                  <a:pt x="188" y="1707"/>
                </a:lnTo>
                <a:cubicBezTo>
                  <a:pt x="84" y="1707"/>
                  <a:pt x="0" y="1623"/>
                  <a:pt x="0" y="1519"/>
                </a:cubicBezTo>
                <a:lnTo>
                  <a:pt x="0" y="1323"/>
                </a:lnTo>
                <a:lnTo>
                  <a:pt x="21" y="1326"/>
                </a:lnTo>
                <a:cubicBezTo>
                  <a:pt x="45" y="1330"/>
                  <a:pt x="70" y="1332"/>
                  <a:pt x="95" y="1332"/>
                </a:cubicBezTo>
                <a:cubicBezTo>
                  <a:pt x="362" y="1332"/>
                  <a:pt x="578" y="1116"/>
                  <a:pt x="578" y="849"/>
                </a:cubicBezTo>
                <a:cubicBezTo>
                  <a:pt x="578" y="582"/>
                  <a:pt x="362" y="366"/>
                  <a:pt x="95" y="366"/>
                </a:cubicBezTo>
                <a:cubicBezTo>
                  <a:pt x="70" y="366"/>
                  <a:pt x="45" y="368"/>
                  <a:pt x="21" y="372"/>
                </a:cubicBezTo>
                <a:lnTo>
                  <a:pt x="0" y="375"/>
                </a:lnTo>
                <a:lnTo>
                  <a:pt x="0" y="188"/>
                </a:lnTo>
                <a:cubicBezTo>
                  <a:pt x="0" y="84"/>
                  <a:pt x="84" y="0"/>
                  <a:pt x="188" y="0"/>
                </a:cubicBezTo>
                <a:close/>
              </a:path>
            </a:pathLst>
          </a:custGeom>
          <a:solidFill>
            <a:schemeClr val="lt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lang="zh-CN" altLang="en-US">
              <a:solidFill>
                <a:schemeClr val="lt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4" name="文本框 13"/>
          <p:cNvSpPr txBox="1"/>
          <p:nvPr>
            <p:custDataLst>
              <p:tags r:id="rId25"/>
            </p:custDataLst>
          </p:nvPr>
        </p:nvSpPr>
        <p:spPr>
          <a:xfrm>
            <a:off x="6709342" y="4551366"/>
            <a:ext cx="3975450" cy="749899"/>
          </a:xfrm>
          <a:prstGeom prst="rect">
            <a:avLst/>
          </a:prstGeom>
          <a:noFill/>
        </p:spPr>
        <p:txBody>
          <a:bodyPr wrap="square" rtlCol="0" anchor="ctr" anchorCtr="0">
            <a:normAutofit/>
          </a:bodyPr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>
                <a:solidFill>
                  <a:schemeClr val="dk1"/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“……以铜片按钉向上，将膏火化，粘铜片于盘碗盆洗中。……”</a:t>
            </a:r>
            <a:endParaRPr lang="zh-CN" altLang="en-US" sz="1400">
              <a:solidFill>
                <a:schemeClr val="dk1"/>
              </a:solidFill>
              <a:uFillTx/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</p:txBody>
      </p:sp>
      <p:sp>
        <p:nvSpPr>
          <p:cNvPr id="15" name="椭圆 14"/>
          <p:cNvSpPr/>
          <p:nvPr>
            <p:custDataLst>
              <p:tags r:id="rId26"/>
            </p:custDataLst>
          </p:nvPr>
        </p:nvSpPr>
        <p:spPr>
          <a:xfrm>
            <a:off x="6203536" y="4718759"/>
            <a:ext cx="414595" cy="41459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rmAutofit fontScale="70000"/>
          </a:bodyPr>
          <a:p>
            <a:pPr algn="ctr"/>
            <a:r>
              <a:rPr lang="en-US" altLang="zh-CN" sz="1600" b="1">
                <a:solidFill>
                  <a:schemeClr val="lt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06</a:t>
            </a:r>
            <a:endParaRPr lang="en-US" altLang="zh-CN" sz="1600" b="1">
              <a:solidFill>
                <a:schemeClr val="lt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custDataLst>
      <p:tags r:id="rId27"/>
    </p:custDataLst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/>
          <p:nvPr userDrawn="1">
            <p:custDataLst>
              <p:tags r:id="rId1"/>
            </p:custDataLst>
          </p:nvPr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7065" y="5760085"/>
            <a:ext cx="1268730" cy="981075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4"/>
            </p:custDataLst>
          </p:nvPr>
        </p:nvPicPr>
        <p:blipFill>
          <a:blip r:embed="rId5" r:link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20" y="5760720"/>
            <a:ext cx="1249680" cy="980440"/>
          </a:xfrm>
          <a:prstGeom prst="rect">
            <a:avLst/>
          </a:prstGeom>
        </p:spPr>
      </p:pic>
      <p:cxnSp>
        <p:nvCxnSpPr>
          <p:cNvPr id="3" name="直接连接符 2"/>
          <p:cNvCxnSpPr/>
          <p:nvPr>
            <p:custDataLst>
              <p:tags r:id="rId7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8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dirty="0" err="1">
                <a:solidFill>
                  <a:schemeClr val="dk1"/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  <a:sym typeface="微软雅黑" panose="020B0503020204020204" charset="-122"/>
              </a:rPr>
              <a:t>撒的渊源演变</a:t>
            </a:r>
            <a:endParaRPr lang="zh-CN" dirty="0" err="1">
              <a:solidFill>
                <a:schemeClr val="dk1"/>
              </a:solidFill>
              <a:latin typeface="汉仪尚巍手书W" panose="00020600040101010101" pitchFamily="18" charset="-122"/>
              <a:ea typeface="汉仪尚巍手书W" panose="00020600040101010101" pitchFamily="18" charset="-122"/>
              <a:sym typeface="微软雅黑" panose="020B0503020204020204" charset="-122"/>
            </a:endParaRPr>
          </a:p>
        </p:txBody>
      </p:sp>
      <p:sp>
        <p:nvSpPr>
          <p:cNvPr id="2" name="矩形 1"/>
          <p:cNvSpPr/>
          <p:nvPr>
            <p:custDataLst>
              <p:tags r:id="rId9"/>
            </p:custDataLst>
          </p:nvPr>
        </p:nvSpPr>
        <p:spPr>
          <a:xfrm>
            <a:off x="1626212" y="1496376"/>
            <a:ext cx="8915978" cy="4779137"/>
          </a:xfrm>
          <a:prstGeom prst="rect">
            <a:avLst/>
          </a:prstGeom>
          <a:noFill/>
          <a:ln w="1905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solidFill>
                <a:schemeClr val="lt1"/>
              </a:solidFill>
              <a:latin typeface="隶书" panose="02010509060101010101" pitchFamily="49" charset="-122"/>
              <a:ea typeface="隶书" panose="02010509060101010101" pitchFamily="49" charset="-122"/>
              <a:cs typeface="+mn-ea"/>
              <a:sym typeface="+mn-lt"/>
            </a:endParaRPr>
          </a:p>
        </p:txBody>
      </p:sp>
      <p:cxnSp>
        <p:nvCxnSpPr>
          <p:cNvPr id="10" name="直接连接符 9"/>
          <p:cNvCxnSpPr/>
          <p:nvPr>
            <p:custDataLst>
              <p:tags r:id="rId10"/>
            </p:custDataLst>
          </p:nvPr>
        </p:nvCxnSpPr>
        <p:spPr>
          <a:xfrm>
            <a:off x="1772264" y="1218995"/>
            <a:ext cx="398934" cy="398934"/>
          </a:xfrm>
          <a:prstGeom prst="line">
            <a:avLst/>
          </a:prstGeom>
          <a:ln w="15875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>
            <p:custDataLst>
              <p:tags r:id="rId11"/>
            </p:custDataLst>
          </p:nvPr>
        </p:nvCxnSpPr>
        <p:spPr>
          <a:xfrm>
            <a:off x="1626210" y="1287787"/>
            <a:ext cx="398934" cy="398934"/>
          </a:xfrm>
          <a:prstGeom prst="line">
            <a:avLst/>
          </a:prstGeom>
          <a:ln w="15875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>
            <p:custDataLst>
              <p:tags r:id="rId12"/>
            </p:custDataLst>
          </p:nvPr>
        </p:nvCxnSpPr>
        <p:spPr>
          <a:xfrm>
            <a:off x="10166179" y="6085167"/>
            <a:ext cx="398934" cy="398934"/>
          </a:xfrm>
          <a:prstGeom prst="line">
            <a:avLst/>
          </a:prstGeom>
          <a:ln w="15875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>
            <p:custDataLst>
              <p:tags r:id="rId13"/>
            </p:custDataLst>
          </p:nvPr>
        </p:nvCxnSpPr>
        <p:spPr>
          <a:xfrm>
            <a:off x="10020125" y="6153960"/>
            <a:ext cx="398934" cy="398934"/>
          </a:xfrm>
          <a:prstGeom prst="line">
            <a:avLst/>
          </a:prstGeom>
          <a:ln w="15875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itle 6"/>
          <p:cNvSpPr txBox="1"/>
          <p:nvPr>
            <p:custDataLst>
              <p:tags r:id="rId14"/>
            </p:custDataLst>
          </p:nvPr>
        </p:nvSpPr>
        <p:spPr>
          <a:xfrm>
            <a:off x="1892883" y="1731304"/>
            <a:ext cx="8382634" cy="4309278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显而易见，这种定枝器是现代剑山的雏形。
综上所述，我们可以回头看一看。
至多在唐代以前，插花的核心特征是“供”或“赏”，而不是“插”。在创作理论、技法和工具上并没有太多钻研。从《春盘赋》滥觞开始，插花的艺术性开始独立，创作技巧越来越丰富。
从简单切枝，占景盘，多孔花插，套管，定枝器，撒，直到现代剑山和花泥，能够看到一条隐藏的线索：插花工具的功能趋向复杂化，形式趋向空间化，手段趋向自由化。
或许可以这样说：剑山是插孔极细锐的独立的占景盘，花泥是使用现代材料实现的空间化的挤压手段，套管是独立化的瓶口，而撒或许能看成空间组合之后的套管。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</p:txBody>
      </p:sp>
    </p:spTree>
    <p:custDataLst>
      <p:tags r:id="rId15"/>
    </p:custDataLst>
  </p:cSld>
  <p:clrMapOvr>
    <a:masterClrMapping/>
  </p:clrMapOvr>
  <p:transition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/>
          <p:nvPr userDrawn="1">
            <p:custDataLst>
              <p:tags r:id="rId1"/>
            </p:custDataLst>
          </p:nvPr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7065" y="5760085"/>
            <a:ext cx="1268730" cy="981075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4"/>
            </p:custDataLst>
          </p:nvPr>
        </p:nvPicPr>
        <p:blipFill>
          <a:blip r:embed="rId5" r:link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20" y="5760720"/>
            <a:ext cx="1249680" cy="980440"/>
          </a:xfrm>
          <a:prstGeom prst="rect">
            <a:avLst/>
          </a:prstGeom>
        </p:spPr>
      </p:pic>
      <p:cxnSp>
        <p:nvCxnSpPr>
          <p:cNvPr id="3" name="直接连接符 2"/>
          <p:cNvCxnSpPr/>
          <p:nvPr>
            <p:custDataLst>
              <p:tags r:id="rId7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8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dirty="0" err="1">
                <a:solidFill>
                  <a:schemeClr val="dk1"/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  <a:sym typeface="微软雅黑" panose="020B0503020204020204" charset="-122"/>
              </a:rPr>
              <a:t>撒的渊源演变</a:t>
            </a:r>
            <a:endParaRPr lang="zh-CN" dirty="0" err="1">
              <a:solidFill>
                <a:schemeClr val="dk1"/>
              </a:solidFill>
              <a:latin typeface="汉仪尚巍手书W" panose="00020600040101010101" pitchFamily="18" charset="-122"/>
              <a:ea typeface="汉仪尚巍手书W" panose="00020600040101010101" pitchFamily="18" charset="-122"/>
              <a:sym typeface="微软雅黑" panose="020B0503020204020204" charset="-122"/>
            </a:endParaRPr>
          </a:p>
        </p:txBody>
      </p:sp>
      <p:sp>
        <p:nvSpPr>
          <p:cNvPr id="11" name="Title 6"/>
          <p:cNvSpPr txBox="1"/>
          <p:nvPr>
            <p:custDataLst>
              <p:tags r:id="rId9"/>
            </p:custDataLst>
          </p:nvPr>
        </p:nvSpPr>
        <p:spPr>
          <a:xfrm>
            <a:off x="457155" y="1771634"/>
            <a:ext cx="11277678" cy="4229126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理论来自实践，又指导实践。从宋代的“理念花”，元代“心象花”，明代“格花”，到清代“写景花”的流行，插花器具越来越完善，能够自由组织花枝，满足艺术化的创作，创作者也在不断探索插花作为感官和心灵艺术，所存在的无限可能性。
简单来说，传统插花定枝技术的四个方向：
挤压法：依靠花枝或填充物挤压，固定整体形态，确定花材位置。最常见的挤压法，是利用花泥。
留孔法：制作单孔或多空的工具或容器，使花枝站立。占景盘，多孔花插，套管，花留等，应属此类。
针插法：花枝扎在针刺基座上。清代沈复的定枝器，现代使用的剑山，应属此类。
做撒法：配合花器形状，使用植物枝条编织骨架，利用力学原理固定花枝。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</p:txBody>
      </p:sp>
    </p:spTree>
    <p:custDataLst>
      <p:tags r:id="rId10"/>
    </p:custDataLst>
  </p:cSld>
  <p:clrMapOvr>
    <a:masterClrMapping/>
  </p:clrMapOvr>
  <p:transition spd="med"/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10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0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101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1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UNIT_BK_DARK_LIGHT" val="2"/>
  <p:tag name="KSO_WM_SLIDE_BACKGROUND_TYPE" val="topBottom"/>
  <p:tag name="KSO_WM_SLIDE_BK_DARK_LIGHT" val="2"/>
</p:tagLst>
</file>

<file path=ppt/tags/tag109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0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UNIT_BK_DARK_LIGHT" val="2"/>
  <p:tag name="KSO_WM_SLIDE_BACKGROUND_TYPE" val="bottomTop"/>
  <p:tag name="KSO_WM_SLIDE_BK_DARK_LIGHT" val="2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UNIT_BK_DARK_LIGHT" val="2"/>
  <p:tag name="KSO_WM_SLIDE_BACKGROUND_TYPE" val="navigation"/>
  <p:tag name="KSO_WM_SLIDE_BK_DARK_LIGHT" val="2"/>
</p:tagLst>
</file>

<file path=ppt/tags/tag1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UNIT_BK_DARK_LIGHT" val="2"/>
  <p:tag name="KSO_WM_SLIDE_BACKGROUND_TYPE" val="belt"/>
  <p:tag name="KSO_WM_SLIDE_BK_DARK_LIGHT" val="2"/>
</p:tagLst>
</file>

<file path=ppt/tags/tag138.xml><?xml version="1.0" encoding="utf-8"?>
<p:tagLst xmlns:p="http://schemas.openxmlformats.org/presentationml/2006/main"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139.xml><?xml version="1.0" encoding="utf-8"?>
<p:tagLst xmlns:p="http://schemas.openxmlformats.org/presentationml/2006/main"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3614"/>
</p:tagLst>
</file>

<file path=ppt/tags/tag1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3614"/>
</p:tagLst>
</file>

<file path=ppt/tags/tag1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0.xml><?xml version="1.0" encoding="utf-8"?>
<p:tagLst xmlns:p="http://schemas.openxmlformats.org/presentationml/2006/main">
  <p:tag name="KSO_WM_TEMPLATE_SUBCATEGORY" val="17"/>
  <p:tag name="KSO_WM_TEMPLATE_MASTER_TYPE" val="1"/>
  <p:tag name="KSO_WM_TEMPLATE_COLOR_TYPE" val="1"/>
  <p:tag name="KSO_WM_TAG_VERSION" val="1.0"/>
  <p:tag name="KSO_WM_BEAUTIFY_FLAG" val="#wm#"/>
  <p:tag name="KSO_WM_TEMPLATE_CATEGORY" val="custom"/>
  <p:tag name="KSO_WM_TEMPLATE_INDEX" val="20203614"/>
  <p:tag name="KSO_WM_TEMPLATE_MASTER_THUMB_INDEX" val="12"/>
  <p:tag name="KSO_WM_TEMPLATE_THUMBS_INDEX" val="1、5、9、10、11、12、13、14、15、17"/>
</p:tagLst>
</file>

<file path=ppt/tags/tag1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3614_1*a*1"/>
  <p:tag name="KSO_WM_TEMPLATE_CATEGORY" val="custom"/>
  <p:tag name="KSO_WM_TEMPLATE_INDEX" val="20203614"/>
  <p:tag name="KSO_WM_UNIT_LAYERLEVEL" val="1"/>
  <p:tag name="KSO_WM_TAG_VERSION" val="1.0"/>
  <p:tag name="KSO_WM_BEAUTIFY_FLAG" val="#wm#"/>
  <p:tag name="KSO_WM_UNIT_ISCONTENTSTITLE" val="0"/>
  <p:tag name="KSO_WM_UNIT_PRESET_TEXT" val="中国古韵文化通用模板"/>
  <p:tag name="KSO_WM_UNIT_NOCLEAR" val="0"/>
  <p:tag name="KSO_WM_UNIT_VALUE" val="12"/>
  <p:tag name="KSO_WM_UNIT_TYPE" val="a"/>
  <p:tag name="KSO_WM_UNIT_INDEX" val="1"/>
  <p:tag name="KSO_WM_UNIT_ISNUMDGMTITLE" val="0"/>
  <p:tag name="KSO_WM_UNIT_TEXT_FILL_FORE_SCHEMECOLOR_INDEX_BRIGHTNESS" val="0.15"/>
  <p:tag name="KSO_WM_UNIT_TEXT_FILL_FORE_SCHEMECOLOR_INDEX" val="13"/>
  <p:tag name="KSO_WM_UNIT_TEXT_FILL_TYPE" val="1"/>
</p:tagLst>
</file>

<file path=ppt/tags/tag152.xml><?xml version="1.0" encoding="utf-8"?>
<p:tagLst xmlns:p="http://schemas.openxmlformats.org/presentationml/2006/main">
  <p:tag name="KSO_WM_UNIT_ISCONTENTSTITLE" val="0"/>
  <p:tag name="KSO_WM_UNIT_PRESET_TEXT" val="汇报人姓名"/>
  <p:tag name="KSO_WM_UNIT_NOCLEAR" val="0"/>
  <p:tag name="KSO_WM_UNIT_VALUE" val="14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2"/>
  <p:tag name="KSO_WM_UNIT_ID" val="custom20203614_1*b*2"/>
  <p:tag name="KSO_WM_TEMPLATE_CATEGORY" val="custom"/>
  <p:tag name="KSO_WM_TEMPLATE_INDEX" val="20203614"/>
  <p:tag name="KSO_WM_UNIT_LAYERLEVEL" val="1"/>
  <p:tag name="KSO_WM_TAG_VERSION" val="1.0"/>
  <p:tag name="KSO_WM_BEAUTIFY_FLAG" val="#wm#"/>
  <p:tag name="KSO_WM_UNIT_ISNUMDGMTITLE" val="0"/>
  <p:tag name="KSO_WM_UNIT_TEXT_FILL_FORE_SCHEMECOLOR_INDEX_BRIGHTNESS" val="0"/>
  <p:tag name="KSO_WM_UNIT_TEXT_FILL_FORE_SCHEMECOLOR_INDEX" val="5"/>
  <p:tag name="KSO_WM_UNIT_TEXT_FILL_TYPE" val="1"/>
</p:tagLst>
</file>

<file path=ppt/tags/tag153.xml><?xml version="1.0" encoding="utf-8"?>
<p:tagLst xmlns:p="http://schemas.openxmlformats.org/presentationml/2006/main">
  <p:tag name="KSO_WM_UNIT_ISCONTENTSTITLE" val="0"/>
  <p:tag name="KSO_WM_UNIT_PRESET_TEXT" val="汇报日期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3"/>
  <p:tag name="KSO_WM_UNIT_ID" val="custom20203614_1*b*3"/>
  <p:tag name="KSO_WM_TEMPLATE_CATEGORY" val="custom"/>
  <p:tag name="KSO_WM_TEMPLATE_INDEX" val="20203614"/>
  <p:tag name="KSO_WM_UNIT_LAYERLEVEL" val="1"/>
  <p:tag name="KSO_WM_TAG_VERSION" val="1.0"/>
  <p:tag name="KSO_WM_BEAUTIFY_FLAG" val="#wm#"/>
  <p:tag name="KSO_WM_UNIT_ISNUMDGMTITLE" val="0"/>
  <p:tag name="KSO_WM_UNIT_TEXT_FILL_FORE_SCHEMECOLOR_INDEX_BRIGHTNESS" val="0"/>
  <p:tag name="KSO_WM_UNIT_TEXT_FILL_FORE_SCHEMECOLOR_INDEX" val="5"/>
  <p:tag name="KSO_WM_UNIT_TEXT_FILL_TYPE" val="1"/>
</p:tagLst>
</file>

<file path=ppt/tags/tag154.xml><?xml version="1.0" encoding="utf-8"?>
<p:tagLst xmlns:p="http://schemas.openxmlformats.org/presentationml/2006/main">
  <p:tag name="KSO_WM_SLIDE_ID" val="custom20203614_1"/>
  <p:tag name="KSO_WM_TEMPLATE_SUBCATEGORY" val="17"/>
  <p:tag name="KSO_WM_TEMPLATE_MASTER_TYPE" val="1"/>
  <p:tag name="KSO_WM_TEMPLATE_COLOR_TYPE" val="1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3614"/>
  <p:tag name="KSO_WM_SLIDE_TYPE" val="title"/>
  <p:tag name="KSO_WM_SLIDE_SUBTYPE" val="pureTxt"/>
  <p:tag name="KSO_WM_SLIDE_LAYOUT" val="a_b"/>
  <p:tag name="KSO_WM_SLIDE_LAYOUT_CNT" val="1_3"/>
  <p:tag name="KSO_WM_TEMPLATE_MASTER_THUMB_INDEX" val="12"/>
  <p:tag name="KSO_WM_TEMPLATE_THUMBS_INDEX" val="1、5、9、10、11、12、13、14、15、17"/>
</p:tagLst>
</file>

<file path=ppt/tags/tag1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1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1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158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159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，或许已经不纯粹作用于演示，极大可能运用于阅读领域；无论是传播观点、知识分享还是汇报工作，内容的详尽固然重要，但请一定注意信息框架的清晰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1083_1*f*1"/>
  <p:tag name="KSO_WM_TEMPLATE_CATEGORY" val="diagram"/>
  <p:tag name="KSO_WM_TEMPLATE_INDEX" val="20211083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300"/>
  <p:tag name="KSO_WM_UNIT_SHOW_EDIT_AREA_INDICATION" val="1"/>
  <p:tag name="KSO_WM_CHIP_GROUPID" val="5e6b05596848fb12bee65ac8"/>
  <p:tag name="KSO_WM_CHIP_XID" val="5e6b05596848fb12bee65aca"/>
  <p:tag name="KSO_WM_UNIT_DEC_AREA_ID" val="70c8755b6f37472d840b2f40d7c25c1a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rt&quot;,&quot;fill_mode&quot;:&quot;full&quot;,&quot;sacle_strategy&quot;:&quot;smart&quot;}"/>
  <p:tag name="KSO_WM_ASSEMBLE_CHIP_INDEX" val="078f4d704024496f9c40d775791a1fb9"/>
  <p:tag name="KSO_WM_UNIT_TEXT_FILL_FORE_SCHEMECOLOR_INDEX_BRIGHTNESS" val="0.25"/>
  <p:tag name="KSO_WM_UNIT_TEXT_FILL_FORE_SCHEMECOLOR_INDEX" val="13"/>
  <p:tag name="KSO_WM_UNIT_TEXT_FILL_TYPE" val="1"/>
  <p:tag name="KSO_WM_TEMPLATE_ASSEMBLE_XID" val="6130c4e08b5cc6c91112a57b"/>
  <p:tag name="KSO_WM_TEMPLATE_ASSEMBLE_GROUPID" val="6130c4e08b5cc6c91112a57b"/>
  <p:tag name="WM_BEAUTIFY_ZORDER_FLAG_TAG" val="4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0.xml><?xml version="1.0" encoding="utf-8"?>
<p:tagLst xmlns:p="http://schemas.openxmlformats.org/presentationml/2006/main">
  <p:tag name="KSO_WM_UNIT_VALUE" val="508*635"/>
  <p:tag name="KSO_WM_UNIT_HIGHLIGHT" val="0"/>
  <p:tag name="KSO_WM_UNIT_COMPATIBLE" val="1"/>
  <p:tag name="KSO_WM_UNIT_DIAGRAM_ISNUMVISUAL" val="0"/>
  <p:tag name="KSO_WM_UNIT_DIAGRAM_ISREFERUNIT" val="0"/>
  <p:tag name="KSO_WM_UNIT_TYPE" val="d"/>
  <p:tag name="KSO_WM_UNIT_INDEX" val="1"/>
  <p:tag name="KSO_WM_UNIT_ID" val="diagram20211083_1*d*1"/>
  <p:tag name="KSO_WM_TEMPLATE_CATEGORY" val="diagram"/>
  <p:tag name="KSO_WM_TEMPLATE_INDEX" val="20211083"/>
  <p:tag name="KSO_WM_UNIT_LAYERLEVEL" val="1"/>
  <p:tag name="KSO_WM_TAG_VERSION" val="1.0"/>
  <p:tag name="KSO_WM_BEAUTIFY_FLAG" val="#wm#"/>
  <p:tag name="KSO_WM_CHIP_GROUPID" val="5e7310da9a230a26b9e88a19"/>
  <p:tag name="KSO_WM_CHIP_XID" val="5e7310da9a230a26b9e88a1a"/>
  <p:tag name="KSO_WM_UNIT_DEC_AREA_ID" val="e7f42cde7938431285b9c7a82f7bb647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lt&quot;,&quot;fill_mode&quot;:&quot;full&quot;,&quot;sacle_strategy&quot;:&quot;smart&quot;}"/>
  <p:tag name="KSO_WM_ASSEMBLE_CHIP_INDEX" val="ecba67177d7944619af1f1e77c11ebbe"/>
  <p:tag name="KSO_WM_UNIT_PLACING_PICTURE" val="ecba67177d7944619af1f1e77c11ebbe"/>
  <p:tag name="KSO_WM_TEMPLATE_ASSEMBLE_XID" val="6130c4e08b5cc6c91112a57b"/>
  <p:tag name="KSO_WM_TEMPLATE_ASSEMBLE_GROUPID" val="6130c4e08b5cc6c91112a57b"/>
  <p:tag name="WM_BEAUTIFY_ZORDER_FLAG_TAG" val="5"/>
</p:tagLst>
</file>

<file path=ppt/tags/tag161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4-12-04T18:50:27&quot;,&quot;maxSize&quot;:{&quot;size1&quot;:20},&quot;minSize&quot;:{&quot;size1&quot;:11.2},&quot;normalSize&quot;:{&quot;size1&quot;:11.2},&quot;subLayout&quot;:[{&quot;id&quot;:&quot;2024-12-04T18:50:27&quot;,&quot;margin&quot;:{&quot;bottom&quot;:0.025999998673796654,&quot;left&quot;:1.2699999809265137,&quot;right&quot;:1.2699999809265137,&quot;top&quot;:0.4230000376701355},&quot;type&quot;:0},{&quot;id&quot;:&quot;2024-12-04T18:50:27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1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1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1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165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166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，或许已经不纯粹作用于演示，极大可能运用于阅读领域；无论是传播观点、知识分享还是汇报工作，内容的详尽固然重要，但请一定注意信息框架的清晰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07315_1*f*1"/>
  <p:tag name="KSO_WM_TEMPLATE_CATEGORY" val="diagram"/>
  <p:tag name="KSO_WM_TEMPLATE_INDEX" val="20207315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290"/>
  <p:tag name="KSO_WM_UNIT_SHOW_EDIT_AREA_INDICATION" val="1"/>
  <p:tag name="KSO_WM_CHIP_GROUPID" val="5e6b05596848fb12bee65ac8"/>
  <p:tag name="KSO_WM_CHIP_XID" val="5e6b05596848fb12bee65aca"/>
  <p:tag name="KSO_WM_UNIT_DEC_AREA_ID" val="3462bde237c543c58b90892aede91ea7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lm&quot;,&quot;fill_mode&quot;:&quot;full&quot;,&quot;sacle_strategy&quot;:&quot;smart&quot;}"/>
  <p:tag name="KSO_WM_ASSEMBLE_CHIP_INDEX" val="dc8ab5172452436899286f2808371cac"/>
  <p:tag name="KSO_WM_UNIT_TEXT_FILL_FORE_SCHEMECOLOR_INDEX_BRIGHTNESS" val="0.25"/>
  <p:tag name="KSO_WM_UNIT_TEXT_FILL_FORE_SCHEMECOLOR_INDEX" val="13"/>
  <p:tag name="KSO_WM_UNIT_TEXT_FILL_TYPE" val="1"/>
  <p:tag name="KSO_WM_TEMPLATE_ASSEMBLE_XID" val="6130c4e08b5cc6c91112a571"/>
  <p:tag name="KSO_WM_TEMPLATE_ASSEMBLE_GROUPID" val="6130c4e08b5cc6c91112a571"/>
  <p:tag name="WM_BEAUTIFY_ZORDER_FLAG_TAG" val="4"/>
</p:tagLst>
</file>

<file path=ppt/tags/tag167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4-12-04T18:50:27&quot;,&quot;maxSize&quot;:{&quot;size1&quot;:20},&quot;minSize&quot;:{&quot;size1&quot;:11.2},&quot;normalSize&quot;:{&quot;size1&quot;:11.2},&quot;subLayout&quot;:[{&quot;id&quot;:&quot;2024-12-04T18:50:27&quot;,&quot;margin&quot;:{&quot;bottom&quot;:0.025999998673796654,&quot;left&quot;:1.2699999809265137,&quot;right&quot;:1.2699999809265137,&quot;top&quot;:0.4230000376701355},&quot;type&quot;:0},{&quot;id&quot;:&quot;2024-12-04T18:50:27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1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1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171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172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，或许已经不纯粹作用于演示，极大可能运用于阅读领域；无论是传播观点、知识分享还是汇报工作，内容的详尽固然重要，但请一定注意信息框架的清晰，这样才能使内容层次分明，页面简洁易读。如果您的内容确实非常重要又难以精简，也请使用分段处理，对内容进行简单的梳理和提炼，这样会使逻辑框架相对清晰。为了能让您有更直观的字数感受，并进一步方便使用，我们设置了文本的最大限度，当您输入的文字到这里时，已濒临页面容纳内容的上限，若还有更多内容，请酌情缩小字号，但我们不建议您的文本字号小于14磅，请您务必注意。单击此处添加正文，文字是您思想的提炼，为了演示发布的良好效果，请言简意赅的阐述您的观点。您的内容已经简明扼要，字字珠玑，但信息却千丝万缕、错综复杂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2843_1*f*1"/>
  <p:tag name="KSO_WM_TEMPLATE_CATEGORY" val="diagram"/>
  <p:tag name="KSO_WM_TEMPLATE_INDEX" val="20212843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576"/>
  <p:tag name="KSO_WM_UNIT_SHOW_EDIT_AREA_INDICATION" val="1"/>
  <p:tag name="KSO_WM_CHIP_GROUPID" val="5e6b05596848fb12bee65ac8"/>
  <p:tag name="KSO_WM_CHIP_XID" val="5e6b05596848fb12bee65aca"/>
  <p:tag name="KSO_WM_UNIT_DEC_AREA_ID" val="8cb1ccbfd41a4f08aa021a2337e676da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53f115901fe44f3787d5c3752471e8b4"/>
  <p:tag name="KSO_WM_UNIT_SUPPORT_UNIT_TYPE" val="[&quot;l&quot;,&quot;m&quot;,&quot;n&quot;,&quot;o&quot;,&quot;p&quot;,&quot;q&quot;,&quot;r&quot;,&quot;δ&quot;,&quot;ε&quot;,&quot;ζ&quot;,&quot;η&quot;,&quot;d&quot;,&quot;α&quot;,&quot;β&quot;,&quot;θ&quot;]"/>
  <p:tag name="KSO_WM_UNIT_TEXT_FILL_FORE_SCHEMECOLOR_INDEX_BRIGHTNESS" val="0.25"/>
  <p:tag name="KSO_WM_UNIT_TEXT_FILL_FORE_SCHEMECOLOR_INDEX" val="13"/>
  <p:tag name="KSO_WM_UNIT_TEXT_FILL_TYPE" val="1"/>
  <p:tag name="KSO_WM_TEMPLATE_ASSEMBLE_XID" val="60656f644054ed1e2fb8092e"/>
  <p:tag name="KSO_WM_TEMPLATE_ASSEMBLE_GROUPID" val="60656f644054ed1e2fb8092e"/>
  <p:tag name="WM_BEAUTIFY_ZORDER_FLAG_TAG" val="3"/>
</p:tagLst>
</file>

<file path=ppt/tags/tag173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4-12-04T18:50:27&quot;,&quot;maxSize&quot;:{&quot;size1&quot;:20},&quot;minSize&quot;:{&quot;size1&quot;:11.2},&quot;normalSize&quot;:{&quot;size1&quot;:11.2},&quot;subLayout&quot;:[{&quot;id&quot;:&quot;2024-12-04T18:50:27&quot;,&quot;margin&quot;:{&quot;bottom&quot;:0.025999998673796654,&quot;left&quot;:1.2699999809265137,&quot;right&quot;:1.2699999809265137,&quot;top&quot;:0.4230000376701355},&quot;type&quot;:0},{&quot;id&quot;:&quot;2024-12-04T18:50:27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1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1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1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177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178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，或许已经不纯粹作用于演示，极大可能运用于阅读领域；无论是传播观点、知识分享还是汇报工作，内容的详尽固然重要，但请一定注意信息框架的清晰，这样才能使内容层次分明，页面简洁易读。如果您的内容确实非常重要又难以精简，也请使用分段处理，对内容进行简单的梳理和提炼，这样会使逻辑框架相对清晰。为了能让您有更直观的字数感受，并进一步方便使用，我们设置了文本的最大限度，当您输入的文字到这里时，已濒临页面容纳内容的上限，若还有更多内容，请酌情缩小字号，但我们不建议您的文本字号小于14磅，请您务必注意。单击此处添加正文，文字是您思想的提炼，为了演示发布的良好效果，请言简意赅的阐述您的观点。您的内容已经简明扼要，字字珠玑，但信息却千丝万缕、错综复杂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2843_1*f*1"/>
  <p:tag name="KSO_WM_TEMPLATE_CATEGORY" val="diagram"/>
  <p:tag name="KSO_WM_TEMPLATE_INDEX" val="20212843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576"/>
  <p:tag name="KSO_WM_UNIT_SHOW_EDIT_AREA_INDICATION" val="1"/>
  <p:tag name="KSO_WM_CHIP_GROUPID" val="5e6b05596848fb12bee65ac8"/>
  <p:tag name="KSO_WM_CHIP_XID" val="5e6b05596848fb12bee65aca"/>
  <p:tag name="KSO_WM_UNIT_DEC_AREA_ID" val="8cb1ccbfd41a4f08aa021a2337e676da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53f115901fe44f3787d5c3752471e8b4"/>
  <p:tag name="KSO_WM_UNIT_SUPPORT_UNIT_TYPE" val="[&quot;l&quot;,&quot;m&quot;,&quot;n&quot;,&quot;o&quot;,&quot;p&quot;,&quot;q&quot;,&quot;r&quot;,&quot;δ&quot;,&quot;ε&quot;,&quot;ζ&quot;,&quot;η&quot;,&quot;d&quot;,&quot;α&quot;,&quot;β&quot;,&quot;θ&quot;]"/>
  <p:tag name="KSO_WM_UNIT_TEXT_FILL_FORE_SCHEMECOLOR_INDEX_BRIGHTNESS" val="0.25"/>
  <p:tag name="KSO_WM_UNIT_TEXT_FILL_FORE_SCHEMECOLOR_INDEX" val="13"/>
  <p:tag name="KSO_WM_UNIT_TEXT_FILL_TYPE" val="1"/>
  <p:tag name="KSO_WM_TEMPLATE_ASSEMBLE_XID" val="60656f644054ed1e2fb8092e"/>
  <p:tag name="KSO_WM_TEMPLATE_ASSEMBLE_GROUPID" val="60656f644054ed1e2fb8092e"/>
  <p:tag name="WM_BEAUTIFY_ZORDER_FLAG_TAG" val="3"/>
</p:tagLst>
</file>

<file path=ppt/tags/tag179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4-12-04T18:50:27&quot;,&quot;maxSize&quot;:{&quot;size1&quot;:20},&quot;minSize&quot;:{&quot;size1&quot;:11.2},&quot;normalSize&quot;:{&quot;size1&quot;:11.2},&quot;subLayout&quot;:[{&quot;id&quot;:&quot;2024-12-04T18:50:27&quot;,&quot;margin&quot;:{&quot;bottom&quot;:0.025999998673796654,&quot;left&quot;:1.2699999809265137,&quot;right&quot;:1.2699999809265137,&quot;top&quot;:0.4230000376701355},&quot;type&quot;:0},{&quot;id&quot;:&quot;2024-12-04T18:50:27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1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1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183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184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20208604_1*i*1"/>
  <p:tag name="KSO_WM_TEMPLATE_CATEGORY" val="diagram"/>
  <p:tag name="KSO_WM_TEMPLATE_INDEX" val="20208604"/>
  <p:tag name="KSO_WM_UNIT_INDEX" val="1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BLOCK" val="0"/>
  <p:tag name="KSO_WM_UNIT_SM_LIMIT_TYPE" val="2"/>
  <p:tag name="KSO_WM_UNIT_DEC_AREA_ID" val="e352ecb8f5b840f19a3cb857467d0e47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CHIP_GROUPID" val="5ef20c07a491bb0086638b14"/>
  <p:tag name="KSO_WM_CHIP_XID" val="5ef20c07a491bb0086638b15"/>
  <p:tag name="KSO_WM_UNIT_LINE_FORE_SCHEMECOLOR_INDEX_BRIGHTNESS" val="0"/>
  <p:tag name="KSO_WM_UNIT_LINE_FORE_SCHEMECOLOR_INDEX" val="10"/>
  <p:tag name="KSO_WM_UNIT_LINE_FILL_TYPE" val="2"/>
  <p:tag name="KSO_WM_UNIT_TEXT_FILL_FORE_SCHEMECOLOR_INDEX_BRIGHTNESS" val="0"/>
  <p:tag name="KSO_WM_UNIT_TEXT_FILL_FORE_SCHEMECOLOR_INDEX" val="2"/>
  <p:tag name="KSO_WM_UNIT_TEXT_FILL_TYPE" val="1"/>
  <p:tag name="KSO_WM_UNIT_VALUE" val="864"/>
  <p:tag name="KSO_WM_TEMPLATE_ASSEMBLE_XID" val="60656e7a4054ed1e2fb7f9a0"/>
  <p:tag name="KSO_WM_TEMPLATE_ASSEMBLE_GROUPID" val="60656e7a4054ed1e2fb7f9a0"/>
  <p:tag name="WM_BEAUTIFY_ZORDER_FLAG_TAG" val="3"/>
</p:tagLst>
</file>

<file path=ppt/tags/tag185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20208604_1*i*2"/>
  <p:tag name="KSO_WM_TEMPLATE_CATEGORY" val="diagram"/>
  <p:tag name="KSO_WM_TEMPLATE_INDEX" val="20208604"/>
  <p:tag name="KSO_WM_UNIT_INDEX" val="2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BLOCK" val="0"/>
  <p:tag name="KSO_WM_UNIT_SM_LIMIT_TYPE" val="1"/>
  <p:tag name="KSO_WM_UNIT_DEC_AREA_ID" val="65248d0e2eac4a16859a1c0559d33ac9"/>
  <p:tag name="KSO_WM_UNIT_DECORATE_INFO" val="{&quot;ReferentInfo&quot;:{&quot;Id&quot;:&quot;slide&quot;,&quot;X&quot;:{&quot;Pos&quot;:1},&quot;Y&quot;:{&quot;Pos&quot;:1}},&quot;DecorateInfoX&quot;:{&quot;Pos&quot;:1,&quot;IsAbs&quot;:true},&quot;DecorateInfoY&quot;:{&quot;Pos&quot;:1,&quot;IsAbs&quot;:true},&quot;DecorateInfoW&quot;:{&quot;IsAbs&quot;:true},&quot;DecorateInfoH&quot;:{&quot;IsAbs&quot;:true},&quot;whChangeMode&quot;:0}"/>
  <p:tag name="KSO_WM_CHIP_GROUPID" val="5ef20c07a491bb0086638b14"/>
  <p:tag name="KSO_WM_CHIP_XID" val="5ef20c07a491bb0086638b15"/>
  <p:tag name="KSO_WM_UNIT_LINE_FORE_SCHEMECOLOR_INDEX_BRIGHTNESS" val="0"/>
  <p:tag name="KSO_WM_UNIT_LINE_FORE_SCHEMECOLOR_INDEX" val="10"/>
  <p:tag name="KSO_WM_UNIT_LINE_FILL_TYPE" val="2"/>
  <p:tag name="KSO_WM_TEMPLATE_ASSEMBLE_XID" val="60656e7a4054ed1e2fb7f9a0"/>
  <p:tag name="KSO_WM_TEMPLATE_ASSEMBLE_GROUPID" val="60656e7a4054ed1e2fb7f9a0"/>
  <p:tag name="WM_BEAUTIFY_ZORDER_FLAG_TAG" val="4"/>
</p:tagLst>
</file>

<file path=ppt/tags/tag186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20208604_1*i*3"/>
  <p:tag name="KSO_WM_TEMPLATE_CATEGORY" val="diagram"/>
  <p:tag name="KSO_WM_TEMPLATE_INDEX" val="20208604"/>
  <p:tag name="KSO_WM_UNIT_INDEX" val="3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BLOCK" val="0"/>
  <p:tag name="KSO_WM_UNIT_SM_LIMIT_TYPE" val="1"/>
  <p:tag name="KSO_WM_UNIT_DEC_AREA_ID" val="d26b32aaa4d84b0dbd1030a6cabd7a68"/>
  <p:tag name="KSO_WM_UNIT_DECORATE_INFO" val="{&quot;ReferentInfo&quot;:{&quot;Id&quot;:&quot;slide&quot;,&quot;X&quot;:{&quot;Pos&quot;:1},&quot;Y&quot;:{&quot;Pos&quot;:1}},&quot;DecorateInfoX&quot;:{&quot;Pos&quot;:1,&quot;IsAbs&quot;:true},&quot;DecorateInfoY&quot;:{&quot;Pos&quot;:1,&quot;IsAbs&quot;:true},&quot;DecorateInfoW&quot;:{&quot;IsAbs&quot;:true},&quot;DecorateInfoH&quot;:{&quot;IsAbs&quot;:true},&quot;whChangeMode&quot;:0}"/>
  <p:tag name="KSO_WM_CHIP_GROUPID" val="5ef20c07a491bb0086638b14"/>
  <p:tag name="KSO_WM_CHIP_XID" val="5ef20c07a491bb0086638b15"/>
  <p:tag name="KSO_WM_UNIT_LINE_FORE_SCHEMECOLOR_INDEX_BRIGHTNESS" val="0"/>
  <p:tag name="KSO_WM_UNIT_LINE_FORE_SCHEMECOLOR_INDEX" val="10"/>
  <p:tag name="KSO_WM_UNIT_LINE_FILL_TYPE" val="2"/>
  <p:tag name="KSO_WM_TEMPLATE_ASSEMBLE_XID" val="60656e7a4054ed1e2fb7f9a0"/>
  <p:tag name="KSO_WM_TEMPLATE_ASSEMBLE_GROUPID" val="60656e7a4054ed1e2fb7f9a0"/>
  <p:tag name="WM_BEAUTIFY_ZORDER_FLAG_TAG" val="5"/>
</p:tagLst>
</file>

<file path=ppt/tags/tag187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20208604_1*i*4"/>
  <p:tag name="KSO_WM_TEMPLATE_CATEGORY" val="diagram"/>
  <p:tag name="KSO_WM_TEMPLATE_INDEX" val="20208604"/>
  <p:tag name="KSO_WM_UNIT_INDEX" val="4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BLOCK" val="0"/>
  <p:tag name="KSO_WM_UNIT_SM_LIMIT_TYPE" val="1"/>
  <p:tag name="KSO_WM_UNIT_DEC_AREA_ID" val="808fb1adb4d744cc9d369074d0507e4f"/>
  <p:tag name="KSO_WM_UNIT_DECORATE_INFO" val="{&quot;ReferentInfo&quot;:{&quot;Id&quot;:&quot;slide&quot;,&quot;X&quot;:{&quot;Pos&quot;:1},&quot;Y&quot;:{&quot;Pos&quot;:1}},&quot;DecorateInfoX&quot;:{&quot;Pos&quot;:1,&quot;IsAbs&quot;:true},&quot;DecorateInfoY&quot;:{&quot;Pos&quot;:1,&quot;IsAbs&quot;:true},&quot;DecorateInfoW&quot;:{&quot;IsAbs&quot;:true},&quot;DecorateInfoH&quot;:{&quot;IsAbs&quot;:true},&quot;whChangeMode&quot;:0}"/>
  <p:tag name="KSO_WM_CHIP_GROUPID" val="5ef20c07a491bb0086638b14"/>
  <p:tag name="KSO_WM_CHIP_XID" val="5ef20c07a491bb0086638b15"/>
  <p:tag name="KSO_WM_UNIT_LINE_FORE_SCHEMECOLOR_INDEX_BRIGHTNESS" val="0"/>
  <p:tag name="KSO_WM_UNIT_LINE_FORE_SCHEMECOLOR_INDEX" val="10"/>
  <p:tag name="KSO_WM_UNIT_LINE_FILL_TYPE" val="2"/>
  <p:tag name="KSO_WM_TEMPLATE_ASSEMBLE_XID" val="60656e7a4054ed1e2fb7f9a0"/>
  <p:tag name="KSO_WM_TEMPLATE_ASSEMBLE_GROUPID" val="60656e7a4054ed1e2fb7f9a0"/>
  <p:tag name="WM_BEAUTIFY_ZORDER_FLAG_TAG" val="6"/>
</p:tagLst>
</file>

<file path=ppt/tags/tag188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20208604_1*i*5"/>
  <p:tag name="KSO_WM_TEMPLATE_CATEGORY" val="diagram"/>
  <p:tag name="KSO_WM_TEMPLATE_INDEX" val="20208604"/>
  <p:tag name="KSO_WM_UNIT_INDEX" val="5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BLOCK" val="0"/>
  <p:tag name="KSO_WM_UNIT_SM_LIMIT_TYPE" val="1"/>
  <p:tag name="KSO_WM_UNIT_DEC_AREA_ID" val="060ccbb9a83241f2a52575c4e4f76136"/>
  <p:tag name="KSO_WM_UNIT_DECORATE_INFO" val="{&quot;ReferentInfo&quot;:{&quot;Id&quot;:&quot;slide&quot;,&quot;X&quot;:{&quot;Pos&quot;:1},&quot;Y&quot;:{&quot;Pos&quot;:1}},&quot;DecorateInfoX&quot;:{&quot;Pos&quot;:1,&quot;IsAbs&quot;:true},&quot;DecorateInfoY&quot;:{&quot;Pos&quot;:1,&quot;IsAbs&quot;:true},&quot;DecorateInfoW&quot;:{&quot;IsAbs&quot;:true},&quot;DecorateInfoH&quot;:{&quot;IsAbs&quot;:true},&quot;whChangeMode&quot;:0}"/>
  <p:tag name="KSO_WM_CHIP_GROUPID" val="5ef20c07a491bb0086638b14"/>
  <p:tag name="KSO_WM_CHIP_XID" val="5ef20c07a491bb0086638b15"/>
  <p:tag name="KSO_WM_UNIT_LINE_FORE_SCHEMECOLOR_INDEX_BRIGHTNESS" val="0"/>
  <p:tag name="KSO_WM_UNIT_LINE_FORE_SCHEMECOLOR_INDEX" val="10"/>
  <p:tag name="KSO_WM_UNIT_LINE_FILL_TYPE" val="2"/>
  <p:tag name="KSO_WM_TEMPLATE_ASSEMBLE_XID" val="60656e7a4054ed1e2fb7f9a0"/>
  <p:tag name="KSO_WM_TEMPLATE_ASSEMBLE_GROUPID" val="60656e7a4054ed1e2fb7f9a0"/>
  <p:tag name="WM_BEAUTIFY_ZORDER_FLAG_TAG" val="7"/>
</p:tagLst>
</file>

<file path=ppt/tags/tag189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，或许已经不纯粹作用于演示，极大可能运用于阅读领域；无论是传播观点、知识分享还是汇报工作，内容的详尽固然重要，但请一定注意信息框架的清晰，这样才能使内容层次分明，页面简洁易读。如果您的内容确实非常重要又难以精简，也请使用分段处理，对内容进行简单的梳理和提炼，这样会使逻辑框架相对清晰。为了能让您有更直观的字数感受，并进一步方便使用，我们设置了文本的最大限度，当您输入的文字到这里时，已濒临页面容纳内容的上限，若还有更多内容，请酌情缩小字号，但我们不建议您的文本字号小于14磅，请您务必注意。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08604_1*f*1"/>
  <p:tag name="KSO_WM_TEMPLATE_CATEGORY" val="diagram"/>
  <p:tag name="KSO_WM_TEMPLATE_INDEX" val="20208604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588"/>
  <p:tag name="KSO_WM_UNIT_SHOW_EDIT_AREA_INDICATION" val="1"/>
  <p:tag name="KSO_WM_CHIP_GROUPID" val="5e6b05596848fb12bee65ac8"/>
  <p:tag name="KSO_WM_CHIP_XID" val="5e6b05596848fb12bee65aca"/>
  <p:tag name="KSO_WM_UNIT_DEC_AREA_ID" val="5557aaf2e9bc4b2499ccf5d271336ab4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ff7d2160ef064691979e787d147d2e44"/>
  <p:tag name="KSO_WM_UNIT_SUPPORT_UNIT_TYPE" val="[&quot;l&quot;,&quot;m&quot;,&quot;n&quot;,&quot;o&quot;,&quot;p&quot;,&quot;q&quot;,&quot;r&quot;,&quot;δ&quot;,&quot;ε&quot;,&quot;ζ&quot;,&quot;η&quot;,&quot;d&quot;,&quot;α&quot;,&quot;β&quot;,&quot;θ&quot;]"/>
  <p:tag name="KSO_WM_UNIT_TEXT_FILL_FORE_SCHEMECOLOR_INDEX_BRIGHTNESS" val="0.25"/>
  <p:tag name="KSO_WM_UNIT_TEXT_FILL_FORE_SCHEMECOLOR_INDEX" val="13"/>
  <p:tag name="KSO_WM_UNIT_TEXT_FILL_TYPE" val="1"/>
  <p:tag name="KSO_WM_TEMPLATE_ASSEMBLE_XID" val="60656e7a4054ed1e2fb7f9a0"/>
  <p:tag name="KSO_WM_TEMPLATE_ASSEMBLE_GROUPID" val="60656e7a4054ed1e2fb7f9a0"/>
  <p:tag name="WM_BEAUTIFY_ZORDER_FLAG_TAG" val="8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0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4-12-04T18:50:27&quot;,&quot;maxSize&quot;:{&quot;size1&quot;:20},&quot;minSize&quot;:{&quot;size1&quot;:11.2},&quot;normalSize&quot;:{&quot;size1&quot;:11.2},&quot;subLayout&quot;:[{&quot;id&quot;:&quot;2024-12-04T18:50:27&quot;,&quot;margin&quot;:{&quot;bottom&quot;:0.025999998673796654,&quot;left&quot;:1.2699999809265137,&quot;right&quot;:1.2699999809265137,&quot;top&quot;:0.4230000376701355},&quot;type&quot;:0},{&quot;id&quot;:&quot;2024-12-04T18:50:27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1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1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1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</p:tagLst>
</file>

<file path=ppt/tags/tag194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</p:tagLst>
</file>

<file path=ppt/tags/tag1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1"/>
  <p:tag name="KSO_WM_UNIT_ID" val="diagram20228772_5*l_h_i*1_1_1"/>
  <p:tag name="KSO_WM_TEMPLATE_CATEGORY" val="diagram"/>
  <p:tag name="KSO_WM_TEMPLATE_INDEX" val="20228772"/>
  <p:tag name="KSO_WM_UNIT_LAYERLEVEL" val="1_1_1"/>
  <p:tag name="KSO_WM_TAG_VERSION" val="1.0"/>
  <p:tag name="KSO_WM_BEAUTIFY_FLAG" val="#wm#"/>
  <p:tag name="KSO_WM_UNIT_FILL_FORE_SCHEMECOLOR_INDEX_BRIGHTNESS" val="-0.05"/>
  <p:tag name="KSO_WM_UNIT_FILL_FORE_SCHEMECOLOR_INDEX" val="14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196.xml><?xml version="1.0" encoding="utf-8"?>
<p:tagLst xmlns:p="http://schemas.openxmlformats.org/presentationml/2006/main">
  <p:tag name="KSO_WM_UNIT_SUBTYPE" val="a"/>
  <p:tag name="KSO_WM_UNIT_PRESET_TEXT" val="点击此处添加正文，文字是您思想的提炼，为了演示发布的良好效果，请言简意赅的阐述您的观点。"/>
  <p:tag name="KSO_WM_UNIT_NOCLEAR" val="0"/>
  <p:tag name="KSO_WM_UNIT_VALUE" val="69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diagram20228772_5*l_h_f*1_1_1"/>
  <p:tag name="KSO_WM_TEMPLATE_CATEGORY" val="diagram"/>
  <p:tag name="KSO_WM_TEMPLATE_INDEX" val="20228772"/>
  <p:tag name="KSO_WM_UNIT_LAYERLEVEL" val="1_1_1"/>
  <p:tag name="KSO_WM_TAG_VERSION" val="1.0"/>
  <p:tag name="KSO_WM_BEAUTIFY_FLAG" val="#wm#"/>
  <p:tag name="KSO_WM_UNIT_TEXT_FILL_FORE_SCHEMECOLOR_INDEX_BRIGHTNESS" val="0"/>
  <p:tag name="KSO_WM_UNIT_TEXT_FILL_FORE_SCHEMECOLOR_INDEX" val="13"/>
  <p:tag name="KSO_WM_UNIT_TEXT_FILL_TYPE" val="1"/>
</p:tagLst>
</file>

<file path=ppt/tags/tag1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1_2"/>
  <p:tag name="KSO_WM_UNIT_ID" val="diagram20228772_5*l_h_i*1_1_2"/>
  <p:tag name="KSO_WM_TEMPLATE_CATEGORY" val="diagram"/>
  <p:tag name="KSO_WM_TEMPLATE_INDEX" val="20228772"/>
  <p:tag name="KSO_WM_UNIT_LAYERLEVEL" val="1_1_1"/>
  <p:tag name="KSO_WM_TAG_VERSION" val="1.0"/>
  <p:tag name="KSO_WM_BEAUTIFY_FLAG" val="#wm#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1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1"/>
  <p:tag name="KSO_WM_UNIT_ID" val="diagram20228772_5*l_h_i*1_3_1"/>
  <p:tag name="KSO_WM_TEMPLATE_CATEGORY" val="diagram"/>
  <p:tag name="KSO_WM_TEMPLATE_INDEX" val="20228772"/>
  <p:tag name="KSO_WM_UNIT_LAYERLEVEL" val="1_1_1"/>
  <p:tag name="KSO_WM_TAG_VERSION" val="1.0"/>
  <p:tag name="KSO_WM_BEAUTIFY_FLAG" val="#wm#"/>
  <p:tag name="KSO_WM_UNIT_FILL_FORE_SCHEMECOLOR_INDEX_BRIGHTNESS" val="-0.05"/>
  <p:tag name="KSO_WM_UNIT_FILL_FORE_SCHEMECOLOR_INDEX" val="14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199.xml><?xml version="1.0" encoding="utf-8"?>
<p:tagLst xmlns:p="http://schemas.openxmlformats.org/presentationml/2006/main">
  <p:tag name="KSO_WM_UNIT_SUBTYPE" val="a"/>
  <p:tag name="KSO_WM_UNIT_PRESET_TEXT" val="点击此处添加正文，文字是您思想的提炼，为了演示发布的良好效果，请言简意赅的阐述您的观点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3_1"/>
  <p:tag name="KSO_WM_UNIT_ID" val="diagram20228772_5*l_h_f*1_3_1"/>
  <p:tag name="KSO_WM_TEMPLATE_CATEGORY" val="diagram"/>
  <p:tag name="KSO_WM_TEMPLATE_INDEX" val="20228772"/>
  <p:tag name="KSO_WM_UNIT_LAYERLEVEL" val="1_1_1"/>
  <p:tag name="KSO_WM_TAG_VERSION" val="1.0"/>
  <p:tag name="KSO_WM_BEAUTIFY_FLAG" val="#wm#"/>
  <p:tag name="KSO_WM_UNIT_TEXT_FILL_FORE_SCHEMECOLOR_INDEX_BRIGHTNESS" val="0"/>
  <p:tag name="KSO_WM_UNIT_TEXT_FILL_FORE_SCHEMECOLOR_INDEX" val="13"/>
  <p:tag name="KSO_WM_UNIT_TEXT_FILL_TYPE" val="1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3_2"/>
  <p:tag name="KSO_WM_UNIT_ID" val="diagram20228772_5*l_h_i*1_3_2"/>
  <p:tag name="KSO_WM_TEMPLATE_CATEGORY" val="diagram"/>
  <p:tag name="KSO_WM_TEMPLATE_INDEX" val="20228772"/>
  <p:tag name="KSO_WM_UNIT_LAYERLEVEL" val="1_1_1"/>
  <p:tag name="KSO_WM_TAG_VERSION" val="1.0"/>
  <p:tag name="KSO_WM_BEAUTIFY_FLAG" val="#wm#"/>
  <p:tag name="KSO_WM_UNIT_FILL_FORE_SCHEMECOLOR_INDEX_BRIGHTNESS" val="0"/>
  <p:tag name="KSO_WM_UNIT_FILL_FORE_SCHEMECOLOR_INDEX" val="6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5_1"/>
  <p:tag name="KSO_WM_UNIT_ID" val="diagram20228772_5*l_h_i*1_5_1"/>
  <p:tag name="KSO_WM_TEMPLATE_CATEGORY" val="diagram"/>
  <p:tag name="KSO_WM_TEMPLATE_INDEX" val="20228772"/>
  <p:tag name="KSO_WM_UNIT_LAYERLEVEL" val="1_1_1"/>
  <p:tag name="KSO_WM_TAG_VERSION" val="1.0"/>
  <p:tag name="KSO_WM_BEAUTIFY_FLAG" val="#wm#"/>
  <p:tag name="KSO_WM_UNIT_FILL_FORE_SCHEMECOLOR_INDEX_BRIGHTNESS" val="-0.05"/>
  <p:tag name="KSO_WM_UNIT_FILL_FORE_SCHEMECOLOR_INDEX" val="14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02.xml><?xml version="1.0" encoding="utf-8"?>
<p:tagLst xmlns:p="http://schemas.openxmlformats.org/presentationml/2006/main">
  <p:tag name="KSO_WM_UNIT_SUBTYPE" val="a"/>
  <p:tag name="KSO_WM_UNIT_PRESET_TEXT" val="点击此处添加正文，文字是您思想的提炼，为了演示发布的良好效果，请言简意赅的阐述您的观点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5_1"/>
  <p:tag name="KSO_WM_UNIT_ID" val="diagram20228772_5*l_h_f*1_5_1"/>
  <p:tag name="KSO_WM_TEMPLATE_CATEGORY" val="diagram"/>
  <p:tag name="KSO_WM_TEMPLATE_INDEX" val="20228772"/>
  <p:tag name="KSO_WM_UNIT_LAYERLEVEL" val="1_1_1"/>
  <p:tag name="KSO_WM_TAG_VERSION" val="1.0"/>
  <p:tag name="KSO_WM_BEAUTIFY_FLAG" val="#wm#"/>
  <p:tag name="KSO_WM_UNIT_TEXT_FILL_FORE_SCHEMECOLOR_INDEX_BRIGHTNESS" val="0"/>
  <p:tag name="KSO_WM_UNIT_TEXT_FILL_FORE_SCHEMECOLOR_INDEX" val="13"/>
  <p:tag name="KSO_WM_UNIT_TEXT_FILL_TYPE" val="1"/>
</p:tagLst>
</file>

<file path=ppt/tags/tag2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5_2"/>
  <p:tag name="KSO_WM_UNIT_ID" val="diagram20228772_5*l_h_i*1_5_2"/>
  <p:tag name="KSO_WM_TEMPLATE_CATEGORY" val="diagram"/>
  <p:tag name="KSO_WM_TEMPLATE_INDEX" val="20228772"/>
  <p:tag name="KSO_WM_UNIT_LAYERLEVEL" val="1_1_1"/>
  <p:tag name="KSO_WM_TAG_VERSION" val="1.0"/>
  <p:tag name="KSO_WM_BEAUTIFY_FLAG" val="#wm#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1"/>
  <p:tag name="KSO_WM_UNIT_ID" val="diagram20228772_5*l_h_i*1_2_1"/>
  <p:tag name="KSO_WM_TEMPLATE_CATEGORY" val="diagram"/>
  <p:tag name="KSO_WM_TEMPLATE_INDEX" val="20228772"/>
  <p:tag name="KSO_WM_UNIT_LAYERLEVEL" val="1_1_1"/>
  <p:tag name="KSO_WM_TAG_VERSION" val="1.0"/>
  <p:tag name="KSO_WM_BEAUTIFY_FLAG" val="#wm#"/>
  <p:tag name="KSO_WM_UNIT_FILL_FORE_SCHEMECOLOR_INDEX_BRIGHTNESS" val="-0.05"/>
  <p:tag name="KSO_WM_UNIT_FILL_FORE_SCHEMECOLOR_INDEX" val="14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05.xml><?xml version="1.0" encoding="utf-8"?>
<p:tagLst xmlns:p="http://schemas.openxmlformats.org/presentationml/2006/main">
  <p:tag name="KSO_WM_UNIT_SUBTYPE" val="a"/>
  <p:tag name="KSO_WM_UNIT_PRESET_TEXT" val="点击此处添加正文，文字是您思想的提炼，为了演示发布的良好效果，请言简意赅的阐述您的观点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2_1"/>
  <p:tag name="KSO_WM_UNIT_ID" val="diagram20228772_5*l_h_f*1_2_1"/>
  <p:tag name="KSO_WM_TEMPLATE_CATEGORY" val="diagram"/>
  <p:tag name="KSO_WM_TEMPLATE_INDEX" val="20228772"/>
  <p:tag name="KSO_WM_UNIT_LAYERLEVEL" val="1_1_1"/>
  <p:tag name="KSO_WM_TAG_VERSION" val="1.0"/>
  <p:tag name="KSO_WM_BEAUTIFY_FLAG" val="#wm#"/>
  <p:tag name="KSO_WM_UNIT_TEXT_FILL_FORE_SCHEMECOLOR_INDEX_BRIGHTNESS" val="0"/>
  <p:tag name="KSO_WM_UNIT_TEXT_FILL_FORE_SCHEMECOLOR_INDEX" val="13"/>
  <p:tag name="KSO_WM_UNIT_TEXT_FILL_TYPE" val="1"/>
</p:tagLst>
</file>

<file path=ppt/tags/tag2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2_2"/>
  <p:tag name="KSO_WM_UNIT_ID" val="diagram20228772_5*l_h_i*1_2_2"/>
  <p:tag name="KSO_WM_TEMPLATE_CATEGORY" val="diagram"/>
  <p:tag name="KSO_WM_TEMPLATE_INDEX" val="20228772"/>
  <p:tag name="KSO_WM_UNIT_LAYERLEVEL" val="1_1_1"/>
  <p:tag name="KSO_WM_TAG_VERSION" val="1.0"/>
  <p:tag name="KSO_WM_BEAUTIFY_FLAG" val="#wm#"/>
  <p:tag name="KSO_WM_UNIT_FILL_FORE_SCHEMECOLOR_INDEX_BRIGHTNESS" val="0"/>
  <p:tag name="KSO_WM_UNIT_FILL_FORE_SCHEMECOLOR_INDEX" val="6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1"/>
  <p:tag name="KSO_WM_UNIT_ID" val="diagram20228772_5*l_h_i*1_4_1"/>
  <p:tag name="KSO_WM_TEMPLATE_CATEGORY" val="diagram"/>
  <p:tag name="KSO_WM_TEMPLATE_INDEX" val="20228772"/>
  <p:tag name="KSO_WM_UNIT_LAYERLEVEL" val="1_1_1"/>
  <p:tag name="KSO_WM_TAG_VERSION" val="1.0"/>
  <p:tag name="KSO_WM_BEAUTIFY_FLAG" val="#wm#"/>
  <p:tag name="KSO_WM_UNIT_FILL_FORE_SCHEMECOLOR_INDEX_BRIGHTNESS" val="-0.05"/>
  <p:tag name="KSO_WM_UNIT_FILL_FORE_SCHEMECOLOR_INDEX" val="14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08.xml><?xml version="1.0" encoding="utf-8"?>
<p:tagLst xmlns:p="http://schemas.openxmlformats.org/presentationml/2006/main">
  <p:tag name="KSO_WM_UNIT_SUBTYPE" val="a"/>
  <p:tag name="KSO_WM_UNIT_PRESET_TEXT" val="点击此处添加正文，文字是您思想的提炼，为了演示发布的良好效果，请言简意赅的阐述您的观点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4_1"/>
  <p:tag name="KSO_WM_UNIT_ID" val="diagram20228772_5*l_h_f*1_4_1"/>
  <p:tag name="KSO_WM_TEMPLATE_CATEGORY" val="diagram"/>
  <p:tag name="KSO_WM_TEMPLATE_INDEX" val="20228772"/>
  <p:tag name="KSO_WM_UNIT_LAYERLEVEL" val="1_1_1"/>
  <p:tag name="KSO_WM_TAG_VERSION" val="1.0"/>
  <p:tag name="KSO_WM_BEAUTIFY_FLAG" val="#wm#"/>
  <p:tag name="KSO_WM_UNIT_TEXT_FILL_FORE_SCHEMECOLOR_INDEX_BRIGHTNESS" val="0"/>
  <p:tag name="KSO_WM_UNIT_TEXT_FILL_FORE_SCHEMECOLOR_INDEX" val="13"/>
  <p:tag name="KSO_WM_UNIT_TEXT_FILL_TYPE" val="1"/>
</p:tagLst>
</file>

<file path=ppt/tags/tag2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4_2"/>
  <p:tag name="KSO_WM_UNIT_ID" val="diagram20228772_5*l_h_i*1_4_2"/>
  <p:tag name="KSO_WM_TEMPLATE_CATEGORY" val="diagram"/>
  <p:tag name="KSO_WM_TEMPLATE_INDEX" val="20228772"/>
  <p:tag name="KSO_WM_UNIT_LAYERLEVEL" val="1_1_1"/>
  <p:tag name="KSO_WM_TAG_VERSION" val="1.0"/>
  <p:tag name="KSO_WM_BEAUTIFY_FLAG" val="#wm#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6_1"/>
  <p:tag name="KSO_WM_UNIT_ID" val="diagram20228772_5*l_h_i*1_6_1"/>
  <p:tag name="KSO_WM_TEMPLATE_CATEGORY" val="diagram"/>
  <p:tag name="KSO_WM_TEMPLATE_INDEX" val="20228772"/>
  <p:tag name="KSO_WM_UNIT_LAYERLEVEL" val="1_1_1"/>
  <p:tag name="KSO_WM_TAG_VERSION" val="1.0"/>
  <p:tag name="KSO_WM_BEAUTIFY_FLAG" val="#wm#"/>
  <p:tag name="KSO_WM_UNIT_FILL_FORE_SCHEMECOLOR_INDEX_BRIGHTNESS" val="-0.05"/>
  <p:tag name="KSO_WM_UNIT_FILL_FORE_SCHEMECOLOR_INDEX" val="14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11.xml><?xml version="1.0" encoding="utf-8"?>
<p:tagLst xmlns:p="http://schemas.openxmlformats.org/presentationml/2006/main">
  <p:tag name="KSO_WM_UNIT_SUBTYPE" val="a"/>
  <p:tag name="KSO_WM_UNIT_PRESET_TEXT" val="点击此处添加正文，文字是您思想的提炼，为了演示发布的良好效果，请言简意赅的阐述您的观点。"/>
  <p:tag name="KSO_WM_UNIT_NOCLEAR" val="0"/>
  <p:tag name="KSO_WM_UNIT_VALUE" val="69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6_1"/>
  <p:tag name="KSO_WM_UNIT_ID" val="diagram20228772_5*l_h_f*1_6_1"/>
  <p:tag name="KSO_WM_TEMPLATE_CATEGORY" val="diagram"/>
  <p:tag name="KSO_WM_TEMPLATE_INDEX" val="20228772"/>
  <p:tag name="KSO_WM_UNIT_LAYERLEVEL" val="1_1_1"/>
  <p:tag name="KSO_WM_TAG_VERSION" val="1.0"/>
  <p:tag name="KSO_WM_BEAUTIFY_FLAG" val="#wm#"/>
  <p:tag name="KSO_WM_UNIT_TEXT_FILL_FORE_SCHEMECOLOR_INDEX_BRIGHTNESS" val="0"/>
  <p:tag name="KSO_WM_UNIT_TEXT_FILL_FORE_SCHEMECOLOR_INDEX" val="13"/>
  <p:tag name="KSO_WM_UNIT_TEXT_FILL_TYPE" val="1"/>
</p:tagLst>
</file>

<file path=ppt/tags/tag2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6_2"/>
  <p:tag name="KSO_WM_UNIT_ID" val="diagram20228772_5*l_h_i*1_6_2"/>
  <p:tag name="KSO_WM_TEMPLATE_CATEGORY" val="diagram"/>
  <p:tag name="KSO_WM_TEMPLATE_INDEX" val="20228772"/>
  <p:tag name="KSO_WM_UNIT_LAYERLEVEL" val="1_1_1"/>
  <p:tag name="KSO_WM_TAG_VERSION" val="1.0"/>
  <p:tag name="KSO_WM_BEAUTIFY_FLAG" val="#wm#"/>
  <p:tag name="KSO_WM_UNIT_FILL_FORE_SCHEMECOLOR_INDEX_BRIGHTNESS" val="0"/>
  <p:tag name="KSO_WM_UNIT_FILL_FORE_SCHEMECOLOR_INDEX" val="6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13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4-12-04T18:50:27&quot;,&quot;maxSize&quot;:{&quot;size1&quot;:20},&quot;minSize&quot;:{&quot;size1&quot;:11.2},&quot;normalSize&quot;:{&quot;size1&quot;:11.2},&quot;subLayout&quot;:[{&quot;id&quot;:&quot;2024-12-04T18:50:27&quot;,&quot;margin&quot;:{&quot;bottom&quot;:0.025999998673796654,&quot;left&quot;:1.2699999809265137,&quot;right&quot;:1.2699999809265137,&quot;top&quot;:0.4230000376701355},&quot;type&quot;:0},{&quot;id&quot;:&quot;2024-12-04T18:50:27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2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2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2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217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218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20208604_1*i*1"/>
  <p:tag name="KSO_WM_TEMPLATE_CATEGORY" val="diagram"/>
  <p:tag name="KSO_WM_TEMPLATE_INDEX" val="20208604"/>
  <p:tag name="KSO_WM_UNIT_INDEX" val="1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BLOCK" val="0"/>
  <p:tag name="KSO_WM_UNIT_SM_LIMIT_TYPE" val="2"/>
  <p:tag name="KSO_WM_UNIT_DEC_AREA_ID" val="e352ecb8f5b840f19a3cb857467d0e47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CHIP_GROUPID" val="5ef20c07a491bb0086638b14"/>
  <p:tag name="KSO_WM_CHIP_XID" val="5ef20c07a491bb0086638b15"/>
  <p:tag name="KSO_WM_UNIT_LINE_FORE_SCHEMECOLOR_INDEX_BRIGHTNESS" val="0"/>
  <p:tag name="KSO_WM_UNIT_LINE_FORE_SCHEMECOLOR_INDEX" val="10"/>
  <p:tag name="KSO_WM_UNIT_LINE_FILL_TYPE" val="2"/>
  <p:tag name="KSO_WM_UNIT_TEXT_FILL_FORE_SCHEMECOLOR_INDEX_BRIGHTNESS" val="0"/>
  <p:tag name="KSO_WM_UNIT_TEXT_FILL_FORE_SCHEMECOLOR_INDEX" val="2"/>
  <p:tag name="KSO_WM_UNIT_TEXT_FILL_TYPE" val="1"/>
  <p:tag name="KSO_WM_UNIT_VALUE" val="864"/>
  <p:tag name="KSO_WM_TEMPLATE_ASSEMBLE_XID" val="60656e7a4054ed1e2fb7f9a0"/>
  <p:tag name="KSO_WM_TEMPLATE_ASSEMBLE_GROUPID" val="60656e7a4054ed1e2fb7f9a0"/>
  <p:tag name="WM_BEAUTIFY_ZORDER_FLAG_TAG" val="3"/>
</p:tagLst>
</file>

<file path=ppt/tags/tag219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20208604_1*i*2"/>
  <p:tag name="KSO_WM_TEMPLATE_CATEGORY" val="diagram"/>
  <p:tag name="KSO_WM_TEMPLATE_INDEX" val="20208604"/>
  <p:tag name="KSO_WM_UNIT_INDEX" val="2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BLOCK" val="0"/>
  <p:tag name="KSO_WM_UNIT_SM_LIMIT_TYPE" val="1"/>
  <p:tag name="KSO_WM_UNIT_DEC_AREA_ID" val="65248d0e2eac4a16859a1c0559d33ac9"/>
  <p:tag name="KSO_WM_UNIT_DECORATE_INFO" val="{&quot;ReferentInfo&quot;:{&quot;Id&quot;:&quot;slide&quot;,&quot;X&quot;:{&quot;Pos&quot;:1},&quot;Y&quot;:{&quot;Pos&quot;:1}},&quot;DecorateInfoX&quot;:{&quot;Pos&quot;:1,&quot;IsAbs&quot;:true},&quot;DecorateInfoY&quot;:{&quot;Pos&quot;:1,&quot;IsAbs&quot;:true},&quot;DecorateInfoW&quot;:{&quot;IsAbs&quot;:true},&quot;DecorateInfoH&quot;:{&quot;IsAbs&quot;:true},&quot;whChangeMode&quot;:0}"/>
  <p:tag name="KSO_WM_CHIP_GROUPID" val="5ef20c07a491bb0086638b14"/>
  <p:tag name="KSO_WM_CHIP_XID" val="5ef20c07a491bb0086638b15"/>
  <p:tag name="KSO_WM_UNIT_LINE_FORE_SCHEMECOLOR_INDEX_BRIGHTNESS" val="0"/>
  <p:tag name="KSO_WM_UNIT_LINE_FORE_SCHEMECOLOR_INDEX" val="10"/>
  <p:tag name="KSO_WM_UNIT_LINE_FILL_TYPE" val="2"/>
  <p:tag name="KSO_WM_TEMPLATE_ASSEMBLE_XID" val="60656e7a4054ed1e2fb7f9a0"/>
  <p:tag name="KSO_WM_TEMPLATE_ASSEMBLE_GROUPID" val="60656e7a4054ed1e2fb7f9a0"/>
  <p:tag name="WM_BEAUTIFY_ZORDER_FLAG_TAG" val="4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0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20208604_1*i*3"/>
  <p:tag name="KSO_WM_TEMPLATE_CATEGORY" val="diagram"/>
  <p:tag name="KSO_WM_TEMPLATE_INDEX" val="20208604"/>
  <p:tag name="KSO_WM_UNIT_INDEX" val="3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BLOCK" val="0"/>
  <p:tag name="KSO_WM_UNIT_SM_LIMIT_TYPE" val="1"/>
  <p:tag name="KSO_WM_UNIT_DEC_AREA_ID" val="d26b32aaa4d84b0dbd1030a6cabd7a68"/>
  <p:tag name="KSO_WM_UNIT_DECORATE_INFO" val="{&quot;ReferentInfo&quot;:{&quot;Id&quot;:&quot;slide&quot;,&quot;X&quot;:{&quot;Pos&quot;:1},&quot;Y&quot;:{&quot;Pos&quot;:1}},&quot;DecorateInfoX&quot;:{&quot;Pos&quot;:1,&quot;IsAbs&quot;:true},&quot;DecorateInfoY&quot;:{&quot;Pos&quot;:1,&quot;IsAbs&quot;:true},&quot;DecorateInfoW&quot;:{&quot;IsAbs&quot;:true},&quot;DecorateInfoH&quot;:{&quot;IsAbs&quot;:true},&quot;whChangeMode&quot;:0}"/>
  <p:tag name="KSO_WM_CHIP_GROUPID" val="5ef20c07a491bb0086638b14"/>
  <p:tag name="KSO_WM_CHIP_XID" val="5ef20c07a491bb0086638b15"/>
  <p:tag name="KSO_WM_UNIT_LINE_FORE_SCHEMECOLOR_INDEX_BRIGHTNESS" val="0"/>
  <p:tag name="KSO_WM_UNIT_LINE_FORE_SCHEMECOLOR_INDEX" val="10"/>
  <p:tag name="KSO_WM_UNIT_LINE_FILL_TYPE" val="2"/>
  <p:tag name="KSO_WM_TEMPLATE_ASSEMBLE_XID" val="60656e7a4054ed1e2fb7f9a0"/>
  <p:tag name="KSO_WM_TEMPLATE_ASSEMBLE_GROUPID" val="60656e7a4054ed1e2fb7f9a0"/>
  <p:tag name="WM_BEAUTIFY_ZORDER_FLAG_TAG" val="5"/>
</p:tagLst>
</file>

<file path=ppt/tags/tag221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20208604_1*i*4"/>
  <p:tag name="KSO_WM_TEMPLATE_CATEGORY" val="diagram"/>
  <p:tag name="KSO_WM_TEMPLATE_INDEX" val="20208604"/>
  <p:tag name="KSO_WM_UNIT_INDEX" val="4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BLOCK" val="0"/>
  <p:tag name="KSO_WM_UNIT_SM_LIMIT_TYPE" val="1"/>
  <p:tag name="KSO_WM_UNIT_DEC_AREA_ID" val="808fb1adb4d744cc9d369074d0507e4f"/>
  <p:tag name="KSO_WM_UNIT_DECORATE_INFO" val="{&quot;ReferentInfo&quot;:{&quot;Id&quot;:&quot;slide&quot;,&quot;X&quot;:{&quot;Pos&quot;:1},&quot;Y&quot;:{&quot;Pos&quot;:1}},&quot;DecorateInfoX&quot;:{&quot;Pos&quot;:1,&quot;IsAbs&quot;:true},&quot;DecorateInfoY&quot;:{&quot;Pos&quot;:1,&quot;IsAbs&quot;:true},&quot;DecorateInfoW&quot;:{&quot;IsAbs&quot;:true},&quot;DecorateInfoH&quot;:{&quot;IsAbs&quot;:true},&quot;whChangeMode&quot;:0}"/>
  <p:tag name="KSO_WM_CHIP_GROUPID" val="5ef20c07a491bb0086638b14"/>
  <p:tag name="KSO_WM_CHIP_XID" val="5ef20c07a491bb0086638b15"/>
  <p:tag name="KSO_WM_UNIT_LINE_FORE_SCHEMECOLOR_INDEX_BRIGHTNESS" val="0"/>
  <p:tag name="KSO_WM_UNIT_LINE_FORE_SCHEMECOLOR_INDEX" val="10"/>
  <p:tag name="KSO_WM_UNIT_LINE_FILL_TYPE" val="2"/>
  <p:tag name="KSO_WM_TEMPLATE_ASSEMBLE_XID" val="60656e7a4054ed1e2fb7f9a0"/>
  <p:tag name="KSO_WM_TEMPLATE_ASSEMBLE_GROUPID" val="60656e7a4054ed1e2fb7f9a0"/>
  <p:tag name="WM_BEAUTIFY_ZORDER_FLAG_TAG" val="6"/>
</p:tagLst>
</file>

<file path=ppt/tags/tag222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20208604_1*i*5"/>
  <p:tag name="KSO_WM_TEMPLATE_CATEGORY" val="diagram"/>
  <p:tag name="KSO_WM_TEMPLATE_INDEX" val="20208604"/>
  <p:tag name="KSO_WM_UNIT_INDEX" val="5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BLOCK" val="0"/>
  <p:tag name="KSO_WM_UNIT_SM_LIMIT_TYPE" val="1"/>
  <p:tag name="KSO_WM_UNIT_DEC_AREA_ID" val="060ccbb9a83241f2a52575c4e4f76136"/>
  <p:tag name="KSO_WM_UNIT_DECORATE_INFO" val="{&quot;ReferentInfo&quot;:{&quot;Id&quot;:&quot;slide&quot;,&quot;X&quot;:{&quot;Pos&quot;:1},&quot;Y&quot;:{&quot;Pos&quot;:1}},&quot;DecorateInfoX&quot;:{&quot;Pos&quot;:1,&quot;IsAbs&quot;:true},&quot;DecorateInfoY&quot;:{&quot;Pos&quot;:1,&quot;IsAbs&quot;:true},&quot;DecorateInfoW&quot;:{&quot;IsAbs&quot;:true},&quot;DecorateInfoH&quot;:{&quot;IsAbs&quot;:true},&quot;whChangeMode&quot;:0}"/>
  <p:tag name="KSO_WM_CHIP_GROUPID" val="5ef20c07a491bb0086638b14"/>
  <p:tag name="KSO_WM_CHIP_XID" val="5ef20c07a491bb0086638b15"/>
  <p:tag name="KSO_WM_UNIT_LINE_FORE_SCHEMECOLOR_INDEX_BRIGHTNESS" val="0"/>
  <p:tag name="KSO_WM_UNIT_LINE_FORE_SCHEMECOLOR_INDEX" val="10"/>
  <p:tag name="KSO_WM_UNIT_LINE_FILL_TYPE" val="2"/>
  <p:tag name="KSO_WM_TEMPLATE_ASSEMBLE_XID" val="60656e7a4054ed1e2fb7f9a0"/>
  <p:tag name="KSO_WM_TEMPLATE_ASSEMBLE_GROUPID" val="60656e7a4054ed1e2fb7f9a0"/>
  <p:tag name="WM_BEAUTIFY_ZORDER_FLAG_TAG" val="7"/>
</p:tagLst>
</file>

<file path=ppt/tags/tag223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，或许已经不纯粹作用于演示，极大可能运用于阅读领域；无论是传播观点、知识分享还是汇报工作，内容的详尽固然重要，但请一定注意信息框架的清晰，这样才能使内容层次分明，页面简洁易读。如果您的内容确实非常重要又难以精简，也请使用分段处理，对内容进行简单的梳理和提炼，这样会使逻辑框架相对清晰。为了能让您有更直观的字数感受，并进一步方便使用，我们设置了文本的最大限度，当您输入的文字到这里时，已濒临页面容纳内容的上限，若还有更多内容，请酌情缩小字号，但我们不建议您的文本字号小于14磅，请您务必注意。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08604_1*f*1"/>
  <p:tag name="KSO_WM_TEMPLATE_CATEGORY" val="diagram"/>
  <p:tag name="KSO_WM_TEMPLATE_INDEX" val="20208604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588"/>
  <p:tag name="KSO_WM_UNIT_SHOW_EDIT_AREA_INDICATION" val="1"/>
  <p:tag name="KSO_WM_CHIP_GROUPID" val="5e6b05596848fb12bee65ac8"/>
  <p:tag name="KSO_WM_CHIP_XID" val="5e6b05596848fb12bee65aca"/>
  <p:tag name="KSO_WM_UNIT_DEC_AREA_ID" val="5557aaf2e9bc4b2499ccf5d271336ab4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ff7d2160ef064691979e787d147d2e44"/>
  <p:tag name="KSO_WM_UNIT_SUPPORT_UNIT_TYPE" val="[&quot;l&quot;,&quot;m&quot;,&quot;n&quot;,&quot;o&quot;,&quot;p&quot;,&quot;q&quot;,&quot;r&quot;,&quot;δ&quot;,&quot;ε&quot;,&quot;ζ&quot;,&quot;η&quot;,&quot;d&quot;,&quot;α&quot;,&quot;β&quot;,&quot;θ&quot;]"/>
  <p:tag name="KSO_WM_UNIT_TEXT_FILL_FORE_SCHEMECOLOR_INDEX_BRIGHTNESS" val="0.25"/>
  <p:tag name="KSO_WM_UNIT_TEXT_FILL_FORE_SCHEMECOLOR_INDEX" val="13"/>
  <p:tag name="KSO_WM_UNIT_TEXT_FILL_TYPE" val="1"/>
  <p:tag name="KSO_WM_TEMPLATE_ASSEMBLE_XID" val="60656e7a4054ed1e2fb7f9a0"/>
  <p:tag name="KSO_WM_TEMPLATE_ASSEMBLE_GROUPID" val="60656e7a4054ed1e2fb7f9a0"/>
  <p:tag name="WM_BEAUTIFY_ZORDER_FLAG_TAG" val="8"/>
</p:tagLst>
</file>

<file path=ppt/tags/tag224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4-12-04T18:50:27&quot;,&quot;maxSize&quot;:{&quot;size1&quot;:20},&quot;minSize&quot;:{&quot;size1&quot;:11.2},&quot;normalSize&quot;:{&quot;size1&quot;:11.2},&quot;subLayout&quot;:[{&quot;id&quot;:&quot;2024-12-04T18:50:27&quot;,&quot;margin&quot;:{&quot;bottom&quot;:0.025999998673796654,&quot;left&quot;:1.2699999809265137,&quot;right&quot;:1.2699999809265137,&quot;top&quot;:0.4230000376701355},&quot;type&quot;:0},{&quot;id&quot;:&quot;2024-12-04T18:50:27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2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2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2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228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229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，或许已经不纯粹作用于演示，极大可能运用于阅读领域；无论是传播观点、知识分享还是汇报工作，内容的详尽固然重要，但请一定注意信息框架的清晰，这样才能使内容层次分明，页面简洁易读。如果您的内容确实非常重要又难以精简，也请使用分段处理，对内容进行简单的梳理和提炼，这样会使逻辑框架相对清晰。为了能让您有更直观的字数感受，并进一步方便使用，我们设置了文本的最大限度，当您输入的文字到这里时，已濒临页面容纳内容的上限，若还有更多内容，请酌情缩小字号，但我们不建议您的文本字号小于14磅，请您务必注意。单击此处添加正文，文字是您思想的提炼，为了演示发布的良好效果，请言简意赅的阐述您的观点。您的内容已经简明扼要，字字珠玑，但信息却千丝万缕、错综复杂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2843_1*f*1"/>
  <p:tag name="KSO_WM_TEMPLATE_CATEGORY" val="diagram"/>
  <p:tag name="KSO_WM_TEMPLATE_INDEX" val="20212843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576"/>
  <p:tag name="KSO_WM_UNIT_SHOW_EDIT_AREA_INDICATION" val="1"/>
  <p:tag name="KSO_WM_CHIP_GROUPID" val="5e6b05596848fb12bee65ac8"/>
  <p:tag name="KSO_WM_CHIP_XID" val="5e6b05596848fb12bee65aca"/>
  <p:tag name="KSO_WM_UNIT_DEC_AREA_ID" val="8cb1ccbfd41a4f08aa021a2337e676da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53f115901fe44f3787d5c3752471e8b4"/>
  <p:tag name="KSO_WM_UNIT_SUPPORT_UNIT_TYPE" val="[&quot;l&quot;,&quot;m&quot;,&quot;n&quot;,&quot;o&quot;,&quot;p&quot;,&quot;q&quot;,&quot;r&quot;,&quot;δ&quot;,&quot;ε&quot;,&quot;ζ&quot;,&quot;η&quot;,&quot;d&quot;,&quot;α&quot;,&quot;β&quot;,&quot;θ&quot;]"/>
  <p:tag name="KSO_WM_UNIT_TEXT_FILL_FORE_SCHEMECOLOR_INDEX_BRIGHTNESS" val="0.25"/>
  <p:tag name="KSO_WM_UNIT_TEXT_FILL_FORE_SCHEMECOLOR_INDEX" val="13"/>
  <p:tag name="KSO_WM_UNIT_TEXT_FILL_TYPE" val="1"/>
  <p:tag name="KSO_WM_TEMPLATE_ASSEMBLE_XID" val="60656f644054ed1e2fb8092e"/>
  <p:tag name="KSO_WM_TEMPLATE_ASSEMBLE_GROUPID" val="60656f644054ed1e2fb8092e"/>
  <p:tag name="WM_BEAUTIFY_ZORDER_FLAG_TAG" val="3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30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4-12-04T18:50:27&quot;,&quot;maxSize&quot;:{&quot;size1&quot;:20},&quot;minSize&quot;:{&quot;size1&quot;:11.2},&quot;normalSize&quot;:{&quot;size1&quot;:11.2},&quot;subLayout&quot;:[{&quot;id&quot;:&quot;2024-12-04T18:50:27&quot;,&quot;margin&quot;:{&quot;bottom&quot;:0.025999998673796654,&quot;left&quot;:1.2699999809265137,&quot;right&quot;:1.2699999809265137,&quot;top&quot;:0.4230000376701355},&quot;type&quot;:0},{&quot;id&quot;:&quot;2024-12-04T18:50:27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2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2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2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234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235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，或许已经不纯粹作用于演示，极大可能运用于阅读领域；无论是传播观点、知识分享还是汇报工作，内容的详尽固然重要，但请一定注意信息框架的清晰，这样才能使内容层次分明，页面简洁易读。如果您的内容确实非常重要又难以精简，也请使用分段处理，对内容进行简单的梳理和提炼，这样会使逻辑框架相对清晰。为了能让您有更直观的字数感受，并进一步方便使用，我们设置了文本的最大限度，当您输入的文字到这里时，已濒临页面容纳内容的上限，若还有更多内容，请酌情缩小字号，但我们不建议您的文本字号小于14磅，请您务必注意。单击此处添加正文，文字是您思想的提炼，为了演示发布的良好效果，请言简意赅的阐述您的观点。您的内容已经简明扼要，字字珠玑，但信息却千丝万缕、错综复杂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2843_1*f*1"/>
  <p:tag name="KSO_WM_TEMPLATE_CATEGORY" val="diagram"/>
  <p:tag name="KSO_WM_TEMPLATE_INDEX" val="20212843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576"/>
  <p:tag name="KSO_WM_UNIT_SHOW_EDIT_AREA_INDICATION" val="1"/>
  <p:tag name="KSO_WM_CHIP_GROUPID" val="5e6b05596848fb12bee65ac8"/>
  <p:tag name="KSO_WM_CHIP_XID" val="5e6b05596848fb12bee65aca"/>
  <p:tag name="KSO_WM_UNIT_DEC_AREA_ID" val="8cb1ccbfd41a4f08aa021a2337e676da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53f115901fe44f3787d5c3752471e8b4"/>
  <p:tag name="KSO_WM_UNIT_SUPPORT_UNIT_TYPE" val="[&quot;l&quot;,&quot;m&quot;,&quot;n&quot;,&quot;o&quot;,&quot;p&quot;,&quot;q&quot;,&quot;r&quot;,&quot;δ&quot;,&quot;ε&quot;,&quot;ζ&quot;,&quot;η&quot;,&quot;d&quot;,&quot;α&quot;,&quot;β&quot;,&quot;θ&quot;]"/>
  <p:tag name="KSO_WM_UNIT_TEXT_FILL_FORE_SCHEMECOLOR_INDEX_BRIGHTNESS" val="0.25"/>
  <p:tag name="KSO_WM_UNIT_TEXT_FILL_FORE_SCHEMECOLOR_INDEX" val="13"/>
  <p:tag name="KSO_WM_UNIT_TEXT_FILL_TYPE" val="1"/>
  <p:tag name="KSO_WM_TEMPLATE_ASSEMBLE_XID" val="60656f644054ed1e2fb8092e"/>
  <p:tag name="KSO_WM_TEMPLATE_ASSEMBLE_GROUPID" val="60656f644054ed1e2fb8092e"/>
  <p:tag name="WM_BEAUTIFY_ZORDER_FLAG_TAG" val="3"/>
</p:tagLst>
</file>

<file path=ppt/tags/tag236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4-12-04T18:50:27&quot;,&quot;maxSize&quot;:{&quot;size1&quot;:20},&quot;minSize&quot;:{&quot;size1&quot;:11.2},&quot;normalSize&quot;:{&quot;size1&quot;:11.2},&quot;subLayout&quot;:[{&quot;id&quot;:&quot;2024-12-04T18:50:27&quot;,&quot;margin&quot;:{&quot;bottom&quot;:0.025999998673796654,&quot;left&quot;:1.2699999809265137,&quot;right&quot;:1.2699999809265137,&quot;top&quot;:0.4230000376701355},&quot;type&quot;:0},{&quot;id&quot;:&quot;2024-12-04T18:50:27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2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2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2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40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241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20208604_1*i*1"/>
  <p:tag name="KSO_WM_TEMPLATE_CATEGORY" val="diagram"/>
  <p:tag name="KSO_WM_TEMPLATE_INDEX" val="20208604"/>
  <p:tag name="KSO_WM_UNIT_INDEX" val="1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BLOCK" val="0"/>
  <p:tag name="KSO_WM_UNIT_SM_LIMIT_TYPE" val="2"/>
  <p:tag name="KSO_WM_UNIT_DEC_AREA_ID" val="e352ecb8f5b840f19a3cb857467d0e47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CHIP_GROUPID" val="5ef20c07a491bb0086638b14"/>
  <p:tag name="KSO_WM_CHIP_XID" val="5ef20c07a491bb0086638b15"/>
  <p:tag name="KSO_WM_UNIT_LINE_FORE_SCHEMECOLOR_INDEX_BRIGHTNESS" val="0"/>
  <p:tag name="KSO_WM_UNIT_LINE_FORE_SCHEMECOLOR_INDEX" val="10"/>
  <p:tag name="KSO_WM_UNIT_LINE_FILL_TYPE" val="2"/>
  <p:tag name="KSO_WM_UNIT_TEXT_FILL_FORE_SCHEMECOLOR_INDEX_BRIGHTNESS" val="0"/>
  <p:tag name="KSO_WM_UNIT_TEXT_FILL_FORE_SCHEMECOLOR_INDEX" val="2"/>
  <p:tag name="KSO_WM_UNIT_TEXT_FILL_TYPE" val="1"/>
  <p:tag name="KSO_WM_UNIT_VALUE" val="864"/>
  <p:tag name="KSO_WM_TEMPLATE_ASSEMBLE_XID" val="60656e7a4054ed1e2fb7f9a0"/>
  <p:tag name="KSO_WM_TEMPLATE_ASSEMBLE_GROUPID" val="60656e7a4054ed1e2fb7f9a0"/>
  <p:tag name="WM_BEAUTIFY_ZORDER_FLAG_TAG" val="3"/>
</p:tagLst>
</file>

<file path=ppt/tags/tag242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20208604_1*i*2"/>
  <p:tag name="KSO_WM_TEMPLATE_CATEGORY" val="diagram"/>
  <p:tag name="KSO_WM_TEMPLATE_INDEX" val="20208604"/>
  <p:tag name="KSO_WM_UNIT_INDEX" val="2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BLOCK" val="0"/>
  <p:tag name="KSO_WM_UNIT_SM_LIMIT_TYPE" val="1"/>
  <p:tag name="KSO_WM_UNIT_DEC_AREA_ID" val="65248d0e2eac4a16859a1c0559d33ac9"/>
  <p:tag name="KSO_WM_UNIT_DECORATE_INFO" val="{&quot;ReferentInfo&quot;:{&quot;Id&quot;:&quot;slide&quot;,&quot;X&quot;:{&quot;Pos&quot;:1},&quot;Y&quot;:{&quot;Pos&quot;:1}},&quot;DecorateInfoX&quot;:{&quot;Pos&quot;:1,&quot;IsAbs&quot;:true},&quot;DecorateInfoY&quot;:{&quot;Pos&quot;:1,&quot;IsAbs&quot;:true},&quot;DecorateInfoW&quot;:{&quot;IsAbs&quot;:true},&quot;DecorateInfoH&quot;:{&quot;IsAbs&quot;:true},&quot;whChangeMode&quot;:0}"/>
  <p:tag name="KSO_WM_CHIP_GROUPID" val="5ef20c07a491bb0086638b14"/>
  <p:tag name="KSO_WM_CHIP_XID" val="5ef20c07a491bb0086638b15"/>
  <p:tag name="KSO_WM_UNIT_LINE_FORE_SCHEMECOLOR_INDEX_BRIGHTNESS" val="0"/>
  <p:tag name="KSO_WM_UNIT_LINE_FORE_SCHEMECOLOR_INDEX" val="10"/>
  <p:tag name="KSO_WM_UNIT_LINE_FILL_TYPE" val="2"/>
  <p:tag name="KSO_WM_TEMPLATE_ASSEMBLE_XID" val="60656e7a4054ed1e2fb7f9a0"/>
  <p:tag name="KSO_WM_TEMPLATE_ASSEMBLE_GROUPID" val="60656e7a4054ed1e2fb7f9a0"/>
  <p:tag name="WM_BEAUTIFY_ZORDER_FLAG_TAG" val="4"/>
</p:tagLst>
</file>

<file path=ppt/tags/tag243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20208604_1*i*3"/>
  <p:tag name="KSO_WM_TEMPLATE_CATEGORY" val="diagram"/>
  <p:tag name="KSO_WM_TEMPLATE_INDEX" val="20208604"/>
  <p:tag name="KSO_WM_UNIT_INDEX" val="3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BLOCK" val="0"/>
  <p:tag name="KSO_WM_UNIT_SM_LIMIT_TYPE" val="1"/>
  <p:tag name="KSO_WM_UNIT_DEC_AREA_ID" val="d26b32aaa4d84b0dbd1030a6cabd7a68"/>
  <p:tag name="KSO_WM_UNIT_DECORATE_INFO" val="{&quot;ReferentInfo&quot;:{&quot;Id&quot;:&quot;slide&quot;,&quot;X&quot;:{&quot;Pos&quot;:1},&quot;Y&quot;:{&quot;Pos&quot;:1}},&quot;DecorateInfoX&quot;:{&quot;Pos&quot;:1,&quot;IsAbs&quot;:true},&quot;DecorateInfoY&quot;:{&quot;Pos&quot;:1,&quot;IsAbs&quot;:true},&quot;DecorateInfoW&quot;:{&quot;IsAbs&quot;:true},&quot;DecorateInfoH&quot;:{&quot;IsAbs&quot;:true},&quot;whChangeMode&quot;:0}"/>
  <p:tag name="KSO_WM_CHIP_GROUPID" val="5ef20c07a491bb0086638b14"/>
  <p:tag name="KSO_WM_CHIP_XID" val="5ef20c07a491bb0086638b15"/>
  <p:tag name="KSO_WM_UNIT_LINE_FORE_SCHEMECOLOR_INDEX_BRIGHTNESS" val="0"/>
  <p:tag name="KSO_WM_UNIT_LINE_FORE_SCHEMECOLOR_INDEX" val="10"/>
  <p:tag name="KSO_WM_UNIT_LINE_FILL_TYPE" val="2"/>
  <p:tag name="KSO_WM_TEMPLATE_ASSEMBLE_XID" val="60656e7a4054ed1e2fb7f9a0"/>
  <p:tag name="KSO_WM_TEMPLATE_ASSEMBLE_GROUPID" val="60656e7a4054ed1e2fb7f9a0"/>
  <p:tag name="WM_BEAUTIFY_ZORDER_FLAG_TAG" val="5"/>
</p:tagLst>
</file>

<file path=ppt/tags/tag244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20208604_1*i*4"/>
  <p:tag name="KSO_WM_TEMPLATE_CATEGORY" val="diagram"/>
  <p:tag name="KSO_WM_TEMPLATE_INDEX" val="20208604"/>
  <p:tag name="KSO_WM_UNIT_INDEX" val="4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BLOCK" val="0"/>
  <p:tag name="KSO_WM_UNIT_SM_LIMIT_TYPE" val="1"/>
  <p:tag name="KSO_WM_UNIT_DEC_AREA_ID" val="808fb1adb4d744cc9d369074d0507e4f"/>
  <p:tag name="KSO_WM_UNIT_DECORATE_INFO" val="{&quot;ReferentInfo&quot;:{&quot;Id&quot;:&quot;slide&quot;,&quot;X&quot;:{&quot;Pos&quot;:1},&quot;Y&quot;:{&quot;Pos&quot;:1}},&quot;DecorateInfoX&quot;:{&quot;Pos&quot;:1,&quot;IsAbs&quot;:true},&quot;DecorateInfoY&quot;:{&quot;Pos&quot;:1,&quot;IsAbs&quot;:true},&quot;DecorateInfoW&quot;:{&quot;IsAbs&quot;:true},&quot;DecorateInfoH&quot;:{&quot;IsAbs&quot;:true},&quot;whChangeMode&quot;:0}"/>
  <p:tag name="KSO_WM_CHIP_GROUPID" val="5ef20c07a491bb0086638b14"/>
  <p:tag name="KSO_WM_CHIP_XID" val="5ef20c07a491bb0086638b15"/>
  <p:tag name="KSO_WM_UNIT_LINE_FORE_SCHEMECOLOR_INDEX_BRIGHTNESS" val="0"/>
  <p:tag name="KSO_WM_UNIT_LINE_FORE_SCHEMECOLOR_INDEX" val="10"/>
  <p:tag name="KSO_WM_UNIT_LINE_FILL_TYPE" val="2"/>
  <p:tag name="KSO_WM_TEMPLATE_ASSEMBLE_XID" val="60656e7a4054ed1e2fb7f9a0"/>
  <p:tag name="KSO_WM_TEMPLATE_ASSEMBLE_GROUPID" val="60656e7a4054ed1e2fb7f9a0"/>
  <p:tag name="WM_BEAUTIFY_ZORDER_FLAG_TAG" val="6"/>
</p:tagLst>
</file>

<file path=ppt/tags/tag245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20208604_1*i*5"/>
  <p:tag name="KSO_WM_TEMPLATE_CATEGORY" val="diagram"/>
  <p:tag name="KSO_WM_TEMPLATE_INDEX" val="20208604"/>
  <p:tag name="KSO_WM_UNIT_INDEX" val="5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BLOCK" val="0"/>
  <p:tag name="KSO_WM_UNIT_SM_LIMIT_TYPE" val="1"/>
  <p:tag name="KSO_WM_UNIT_DEC_AREA_ID" val="060ccbb9a83241f2a52575c4e4f76136"/>
  <p:tag name="KSO_WM_UNIT_DECORATE_INFO" val="{&quot;ReferentInfo&quot;:{&quot;Id&quot;:&quot;slide&quot;,&quot;X&quot;:{&quot;Pos&quot;:1},&quot;Y&quot;:{&quot;Pos&quot;:1}},&quot;DecorateInfoX&quot;:{&quot;Pos&quot;:1,&quot;IsAbs&quot;:true},&quot;DecorateInfoY&quot;:{&quot;Pos&quot;:1,&quot;IsAbs&quot;:true},&quot;DecorateInfoW&quot;:{&quot;IsAbs&quot;:true},&quot;DecorateInfoH&quot;:{&quot;IsAbs&quot;:true},&quot;whChangeMode&quot;:0}"/>
  <p:tag name="KSO_WM_CHIP_GROUPID" val="5ef20c07a491bb0086638b14"/>
  <p:tag name="KSO_WM_CHIP_XID" val="5ef20c07a491bb0086638b15"/>
  <p:tag name="KSO_WM_UNIT_LINE_FORE_SCHEMECOLOR_INDEX_BRIGHTNESS" val="0"/>
  <p:tag name="KSO_WM_UNIT_LINE_FORE_SCHEMECOLOR_INDEX" val="10"/>
  <p:tag name="KSO_WM_UNIT_LINE_FILL_TYPE" val="2"/>
  <p:tag name="KSO_WM_TEMPLATE_ASSEMBLE_XID" val="60656e7a4054ed1e2fb7f9a0"/>
  <p:tag name="KSO_WM_TEMPLATE_ASSEMBLE_GROUPID" val="60656e7a4054ed1e2fb7f9a0"/>
  <p:tag name="WM_BEAUTIFY_ZORDER_FLAG_TAG" val="7"/>
</p:tagLst>
</file>

<file path=ppt/tags/tag246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，或许已经不纯粹作用于演示，极大可能运用于阅读领域；无论是传播观点、知识分享还是汇报工作，内容的详尽固然重要，但请一定注意信息框架的清晰，这样才能使内容层次分明，页面简洁易读。如果您的内容确实非常重要又难以精简，也请使用分段处理，对内容进行简单的梳理和提炼，这样会使逻辑框架相对清晰。为了能让您有更直观的字数感受，并进一步方便使用，我们设置了文本的最大限度，当您输入的文字到这里时，已濒临页面容纳内容的上限，若还有更多内容，请酌情缩小字号，但我们不建议您的文本字号小于14磅，请您务必注意。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08604_1*f*1"/>
  <p:tag name="KSO_WM_TEMPLATE_CATEGORY" val="diagram"/>
  <p:tag name="KSO_WM_TEMPLATE_INDEX" val="20208604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588"/>
  <p:tag name="KSO_WM_UNIT_SHOW_EDIT_AREA_INDICATION" val="1"/>
  <p:tag name="KSO_WM_CHIP_GROUPID" val="5e6b05596848fb12bee65ac8"/>
  <p:tag name="KSO_WM_CHIP_XID" val="5e6b05596848fb12bee65aca"/>
  <p:tag name="KSO_WM_UNIT_DEC_AREA_ID" val="5557aaf2e9bc4b2499ccf5d271336ab4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ff7d2160ef064691979e787d147d2e44"/>
  <p:tag name="KSO_WM_UNIT_SUPPORT_UNIT_TYPE" val="[&quot;l&quot;,&quot;m&quot;,&quot;n&quot;,&quot;o&quot;,&quot;p&quot;,&quot;q&quot;,&quot;r&quot;,&quot;δ&quot;,&quot;ε&quot;,&quot;ζ&quot;,&quot;η&quot;,&quot;d&quot;,&quot;α&quot;,&quot;β&quot;,&quot;θ&quot;]"/>
  <p:tag name="KSO_WM_UNIT_TEXT_FILL_FORE_SCHEMECOLOR_INDEX_BRIGHTNESS" val="0.25"/>
  <p:tag name="KSO_WM_UNIT_TEXT_FILL_FORE_SCHEMECOLOR_INDEX" val="13"/>
  <p:tag name="KSO_WM_UNIT_TEXT_FILL_TYPE" val="1"/>
  <p:tag name="KSO_WM_TEMPLATE_ASSEMBLE_XID" val="60656e7a4054ed1e2fb7f9a0"/>
  <p:tag name="KSO_WM_TEMPLATE_ASSEMBLE_GROUPID" val="60656e7a4054ed1e2fb7f9a0"/>
  <p:tag name="WM_BEAUTIFY_ZORDER_FLAG_TAG" val="8"/>
</p:tagLst>
</file>

<file path=ppt/tags/tag247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4-12-04T18:50:27&quot;,&quot;maxSize&quot;:{&quot;size1&quot;:20},&quot;minSize&quot;:{&quot;size1&quot;:11.2},&quot;normalSize&quot;:{&quot;size1&quot;:11.2},&quot;subLayout&quot;:[{&quot;id&quot;:&quot;2024-12-04T18:50:27&quot;,&quot;margin&quot;:{&quot;bottom&quot;:0.025999998673796654,&quot;left&quot;:1.2699999809265137,&quot;right&quot;:1.2699999809265137,&quot;top&quot;:0.4230000376701355},&quot;type&quot;:0},{&quot;id&quot;:&quot;2024-12-04T18:50:27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2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2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251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252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20208604_1*i*1"/>
  <p:tag name="KSO_WM_TEMPLATE_CATEGORY" val="diagram"/>
  <p:tag name="KSO_WM_TEMPLATE_INDEX" val="20208604"/>
  <p:tag name="KSO_WM_UNIT_INDEX" val="1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BLOCK" val="0"/>
  <p:tag name="KSO_WM_UNIT_SM_LIMIT_TYPE" val="2"/>
  <p:tag name="KSO_WM_UNIT_DEC_AREA_ID" val="e352ecb8f5b840f19a3cb857467d0e47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CHIP_GROUPID" val="5ef20c07a491bb0086638b14"/>
  <p:tag name="KSO_WM_CHIP_XID" val="5ef20c07a491bb0086638b15"/>
  <p:tag name="KSO_WM_UNIT_LINE_FORE_SCHEMECOLOR_INDEX_BRIGHTNESS" val="0"/>
  <p:tag name="KSO_WM_UNIT_LINE_FORE_SCHEMECOLOR_INDEX" val="10"/>
  <p:tag name="KSO_WM_UNIT_LINE_FILL_TYPE" val="2"/>
  <p:tag name="KSO_WM_UNIT_TEXT_FILL_FORE_SCHEMECOLOR_INDEX_BRIGHTNESS" val="0"/>
  <p:tag name="KSO_WM_UNIT_TEXT_FILL_FORE_SCHEMECOLOR_INDEX" val="2"/>
  <p:tag name="KSO_WM_UNIT_TEXT_FILL_TYPE" val="1"/>
  <p:tag name="KSO_WM_UNIT_VALUE" val="864"/>
  <p:tag name="KSO_WM_TEMPLATE_ASSEMBLE_XID" val="60656e7a4054ed1e2fb7f9a0"/>
  <p:tag name="KSO_WM_TEMPLATE_ASSEMBLE_GROUPID" val="60656e7a4054ed1e2fb7f9a0"/>
  <p:tag name="WM_BEAUTIFY_ZORDER_FLAG_TAG" val="3"/>
</p:tagLst>
</file>

<file path=ppt/tags/tag253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20208604_1*i*2"/>
  <p:tag name="KSO_WM_TEMPLATE_CATEGORY" val="diagram"/>
  <p:tag name="KSO_WM_TEMPLATE_INDEX" val="20208604"/>
  <p:tag name="KSO_WM_UNIT_INDEX" val="2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BLOCK" val="0"/>
  <p:tag name="KSO_WM_UNIT_SM_LIMIT_TYPE" val="1"/>
  <p:tag name="KSO_WM_UNIT_DEC_AREA_ID" val="65248d0e2eac4a16859a1c0559d33ac9"/>
  <p:tag name="KSO_WM_UNIT_DECORATE_INFO" val="{&quot;ReferentInfo&quot;:{&quot;Id&quot;:&quot;slide&quot;,&quot;X&quot;:{&quot;Pos&quot;:1},&quot;Y&quot;:{&quot;Pos&quot;:1}},&quot;DecorateInfoX&quot;:{&quot;Pos&quot;:1,&quot;IsAbs&quot;:true},&quot;DecorateInfoY&quot;:{&quot;Pos&quot;:1,&quot;IsAbs&quot;:true},&quot;DecorateInfoW&quot;:{&quot;IsAbs&quot;:true},&quot;DecorateInfoH&quot;:{&quot;IsAbs&quot;:true},&quot;whChangeMode&quot;:0}"/>
  <p:tag name="KSO_WM_CHIP_GROUPID" val="5ef20c07a491bb0086638b14"/>
  <p:tag name="KSO_WM_CHIP_XID" val="5ef20c07a491bb0086638b15"/>
  <p:tag name="KSO_WM_UNIT_LINE_FORE_SCHEMECOLOR_INDEX_BRIGHTNESS" val="0"/>
  <p:tag name="KSO_WM_UNIT_LINE_FORE_SCHEMECOLOR_INDEX" val="10"/>
  <p:tag name="KSO_WM_UNIT_LINE_FILL_TYPE" val="2"/>
  <p:tag name="KSO_WM_TEMPLATE_ASSEMBLE_XID" val="60656e7a4054ed1e2fb7f9a0"/>
  <p:tag name="KSO_WM_TEMPLATE_ASSEMBLE_GROUPID" val="60656e7a4054ed1e2fb7f9a0"/>
  <p:tag name="WM_BEAUTIFY_ZORDER_FLAG_TAG" val="4"/>
</p:tagLst>
</file>

<file path=ppt/tags/tag254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20208604_1*i*3"/>
  <p:tag name="KSO_WM_TEMPLATE_CATEGORY" val="diagram"/>
  <p:tag name="KSO_WM_TEMPLATE_INDEX" val="20208604"/>
  <p:tag name="KSO_WM_UNIT_INDEX" val="3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BLOCK" val="0"/>
  <p:tag name="KSO_WM_UNIT_SM_LIMIT_TYPE" val="1"/>
  <p:tag name="KSO_WM_UNIT_DEC_AREA_ID" val="d26b32aaa4d84b0dbd1030a6cabd7a68"/>
  <p:tag name="KSO_WM_UNIT_DECORATE_INFO" val="{&quot;ReferentInfo&quot;:{&quot;Id&quot;:&quot;slide&quot;,&quot;X&quot;:{&quot;Pos&quot;:1},&quot;Y&quot;:{&quot;Pos&quot;:1}},&quot;DecorateInfoX&quot;:{&quot;Pos&quot;:1,&quot;IsAbs&quot;:true},&quot;DecorateInfoY&quot;:{&quot;Pos&quot;:1,&quot;IsAbs&quot;:true},&quot;DecorateInfoW&quot;:{&quot;IsAbs&quot;:true},&quot;DecorateInfoH&quot;:{&quot;IsAbs&quot;:true},&quot;whChangeMode&quot;:0}"/>
  <p:tag name="KSO_WM_CHIP_GROUPID" val="5ef20c07a491bb0086638b14"/>
  <p:tag name="KSO_WM_CHIP_XID" val="5ef20c07a491bb0086638b15"/>
  <p:tag name="KSO_WM_UNIT_LINE_FORE_SCHEMECOLOR_INDEX_BRIGHTNESS" val="0"/>
  <p:tag name="KSO_WM_UNIT_LINE_FORE_SCHEMECOLOR_INDEX" val="10"/>
  <p:tag name="KSO_WM_UNIT_LINE_FILL_TYPE" val="2"/>
  <p:tag name="KSO_WM_TEMPLATE_ASSEMBLE_XID" val="60656e7a4054ed1e2fb7f9a0"/>
  <p:tag name="KSO_WM_TEMPLATE_ASSEMBLE_GROUPID" val="60656e7a4054ed1e2fb7f9a0"/>
  <p:tag name="WM_BEAUTIFY_ZORDER_FLAG_TAG" val="5"/>
</p:tagLst>
</file>

<file path=ppt/tags/tag255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20208604_1*i*4"/>
  <p:tag name="KSO_WM_TEMPLATE_CATEGORY" val="diagram"/>
  <p:tag name="KSO_WM_TEMPLATE_INDEX" val="20208604"/>
  <p:tag name="KSO_WM_UNIT_INDEX" val="4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BLOCK" val="0"/>
  <p:tag name="KSO_WM_UNIT_SM_LIMIT_TYPE" val="1"/>
  <p:tag name="KSO_WM_UNIT_DEC_AREA_ID" val="808fb1adb4d744cc9d369074d0507e4f"/>
  <p:tag name="KSO_WM_UNIT_DECORATE_INFO" val="{&quot;ReferentInfo&quot;:{&quot;Id&quot;:&quot;slide&quot;,&quot;X&quot;:{&quot;Pos&quot;:1},&quot;Y&quot;:{&quot;Pos&quot;:1}},&quot;DecorateInfoX&quot;:{&quot;Pos&quot;:1,&quot;IsAbs&quot;:true},&quot;DecorateInfoY&quot;:{&quot;Pos&quot;:1,&quot;IsAbs&quot;:true},&quot;DecorateInfoW&quot;:{&quot;IsAbs&quot;:true},&quot;DecorateInfoH&quot;:{&quot;IsAbs&quot;:true},&quot;whChangeMode&quot;:0}"/>
  <p:tag name="KSO_WM_CHIP_GROUPID" val="5ef20c07a491bb0086638b14"/>
  <p:tag name="KSO_WM_CHIP_XID" val="5ef20c07a491bb0086638b15"/>
  <p:tag name="KSO_WM_UNIT_LINE_FORE_SCHEMECOLOR_INDEX_BRIGHTNESS" val="0"/>
  <p:tag name="KSO_WM_UNIT_LINE_FORE_SCHEMECOLOR_INDEX" val="10"/>
  <p:tag name="KSO_WM_UNIT_LINE_FILL_TYPE" val="2"/>
  <p:tag name="KSO_WM_TEMPLATE_ASSEMBLE_XID" val="60656e7a4054ed1e2fb7f9a0"/>
  <p:tag name="KSO_WM_TEMPLATE_ASSEMBLE_GROUPID" val="60656e7a4054ed1e2fb7f9a0"/>
  <p:tag name="WM_BEAUTIFY_ZORDER_FLAG_TAG" val="6"/>
</p:tagLst>
</file>

<file path=ppt/tags/tag256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20208604_1*i*5"/>
  <p:tag name="KSO_WM_TEMPLATE_CATEGORY" val="diagram"/>
  <p:tag name="KSO_WM_TEMPLATE_INDEX" val="20208604"/>
  <p:tag name="KSO_WM_UNIT_INDEX" val="5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BLOCK" val="0"/>
  <p:tag name="KSO_WM_UNIT_SM_LIMIT_TYPE" val="1"/>
  <p:tag name="KSO_WM_UNIT_DEC_AREA_ID" val="060ccbb9a83241f2a52575c4e4f76136"/>
  <p:tag name="KSO_WM_UNIT_DECORATE_INFO" val="{&quot;ReferentInfo&quot;:{&quot;Id&quot;:&quot;slide&quot;,&quot;X&quot;:{&quot;Pos&quot;:1},&quot;Y&quot;:{&quot;Pos&quot;:1}},&quot;DecorateInfoX&quot;:{&quot;Pos&quot;:1,&quot;IsAbs&quot;:true},&quot;DecorateInfoY&quot;:{&quot;Pos&quot;:1,&quot;IsAbs&quot;:true},&quot;DecorateInfoW&quot;:{&quot;IsAbs&quot;:true},&quot;DecorateInfoH&quot;:{&quot;IsAbs&quot;:true},&quot;whChangeMode&quot;:0}"/>
  <p:tag name="KSO_WM_CHIP_GROUPID" val="5ef20c07a491bb0086638b14"/>
  <p:tag name="KSO_WM_CHIP_XID" val="5ef20c07a491bb0086638b15"/>
  <p:tag name="KSO_WM_UNIT_LINE_FORE_SCHEMECOLOR_INDEX_BRIGHTNESS" val="0"/>
  <p:tag name="KSO_WM_UNIT_LINE_FORE_SCHEMECOLOR_INDEX" val="10"/>
  <p:tag name="KSO_WM_UNIT_LINE_FILL_TYPE" val="2"/>
  <p:tag name="KSO_WM_TEMPLATE_ASSEMBLE_XID" val="60656e7a4054ed1e2fb7f9a0"/>
  <p:tag name="KSO_WM_TEMPLATE_ASSEMBLE_GROUPID" val="60656e7a4054ed1e2fb7f9a0"/>
  <p:tag name="WM_BEAUTIFY_ZORDER_FLAG_TAG" val="7"/>
</p:tagLst>
</file>

<file path=ppt/tags/tag257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，或许已经不纯粹作用于演示，极大可能运用于阅读领域；无论是传播观点、知识分享还是汇报工作，内容的详尽固然重要，但请一定注意信息框架的清晰，这样才能使内容层次分明，页面简洁易读。如果您的内容确实非常重要又难以精简，也请使用分段处理，对内容进行简单的梳理和提炼，这样会使逻辑框架相对清晰。为了能让您有更直观的字数感受，并进一步方便使用，我们设置了文本的最大限度，当您输入的文字到这里时，已濒临页面容纳内容的上限，若还有更多内容，请酌情缩小字号，但我们不建议您的文本字号小于14磅，请您务必注意。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08604_1*f*1"/>
  <p:tag name="KSO_WM_TEMPLATE_CATEGORY" val="diagram"/>
  <p:tag name="KSO_WM_TEMPLATE_INDEX" val="20208604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588"/>
  <p:tag name="KSO_WM_UNIT_SHOW_EDIT_AREA_INDICATION" val="1"/>
  <p:tag name="KSO_WM_CHIP_GROUPID" val="5e6b05596848fb12bee65ac8"/>
  <p:tag name="KSO_WM_CHIP_XID" val="5e6b05596848fb12bee65aca"/>
  <p:tag name="KSO_WM_UNIT_DEC_AREA_ID" val="5557aaf2e9bc4b2499ccf5d271336ab4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ff7d2160ef064691979e787d147d2e44"/>
  <p:tag name="KSO_WM_UNIT_SUPPORT_UNIT_TYPE" val="[&quot;l&quot;,&quot;m&quot;,&quot;n&quot;,&quot;o&quot;,&quot;p&quot;,&quot;q&quot;,&quot;r&quot;,&quot;δ&quot;,&quot;ε&quot;,&quot;ζ&quot;,&quot;η&quot;,&quot;d&quot;,&quot;α&quot;,&quot;β&quot;,&quot;θ&quot;]"/>
  <p:tag name="KSO_WM_UNIT_TEXT_FILL_FORE_SCHEMECOLOR_INDEX_BRIGHTNESS" val="0.25"/>
  <p:tag name="KSO_WM_UNIT_TEXT_FILL_FORE_SCHEMECOLOR_INDEX" val="13"/>
  <p:tag name="KSO_WM_UNIT_TEXT_FILL_TYPE" val="1"/>
  <p:tag name="KSO_WM_TEMPLATE_ASSEMBLE_XID" val="60656e7a4054ed1e2fb7f9a0"/>
  <p:tag name="KSO_WM_TEMPLATE_ASSEMBLE_GROUPID" val="60656e7a4054ed1e2fb7f9a0"/>
  <p:tag name="WM_BEAUTIFY_ZORDER_FLAG_TAG" val="8"/>
</p:tagLst>
</file>

<file path=ppt/tags/tag258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4-12-04T18:50:27&quot;,&quot;maxSize&quot;:{&quot;size1&quot;:20},&quot;minSize&quot;:{&quot;size1&quot;:11.2},&quot;normalSize&quot;:{&quot;size1&quot;:11.2},&quot;subLayout&quot;:[{&quot;id&quot;:&quot;2024-12-04T18:50:27&quot;,&quot;margin&quot;:{&quot;bottom&quot;:0.025999998673796654,&quot;left&quot;:1.2699999809265137,&quot;right&quot;:1.2699999809265137,&quot;top&quot;:0.4230000376701355},&quot;type&quot;:0},{&quot;id&quot;:&quot;2024-12-04T18:50:27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2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2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262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263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，或许已经不纯粹作用于演示，极大可能运用于阅读领域；无论是传播观点、知识分享还是汇报工作，内容的详尽固然重要，但请一定注意信息框架的清晰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07315_1*f*1"/>
  <p:tag name="KSO_WM_TEMPLATE_CATEGORY" val="diagram"/>
  <p:tag name="KSO_WM_TEMPLATE_INDEX" val="20207315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290"/>
  <p:tag name="KSO_WM_UNIT_SHOW_EDIT_AREA_INDICATION" val="1"/>
  <p:tag name="KSO_WM_CHIP_GROUPID" val="5e6b05596848fb12bee65ac8"/>
  <p:tag name="KSO_WM_CHIP_XID" val="5e6b05596848fb12bee65aca"/>
  <p:tag name="KSO_WM_UNIT_DEC_AREA_ID" val="3462bde237c543c58b90892aede91ea7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lm&quot;,&quot;fill_mode&quot;:&quot;full&quot;,&quot;sacle_strategy&quot;:&quot;smart&quot;}"/>
  <p:tag name="KSO_WM_ASSEMBLE_CHIP_INDEX" val="dc8ab5172452436899286f2808371cac"/>
  <p:tag name="KSO_WM_UNIT_TEXT_FILL_FORE_SCHEMECOLOR_INDEX_BRIGHTNESS" val="0.25"/>
  <p:tag name="KSO_WM_UNIT_TEXT_FILL_FORE_SCHEMECOLOR_INDEX" val="13"/>
  <p:tag name="KSO_WM_UNIT_TEXT_FILL_TYPE" val="1"/>
  <p:tag name="KSO_WM_TEMPLATE_ASSEMBLE_XID" val="6130c4e08b5cc6c91112a571"/>
  <p:tag name="KSO_WM_TEMPLATE_ASSEMBLE_GROUPID" val="6130c4e08b5cc6c91112a571"/>
  <p:tag name="WM_BEAUTIFY_ZORDER_FLAG_TAG" val="4"/>
</p:tagLst>
</file>

<file path=ppt/tags/tag264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4-12-04T18:50:27&quot;,&quot;maxSize&quot;:{&quot;size1&quot;:20},&quot;minSize&quot;:{&quot;size1&quot;:11.2},&quot;normalSize&quot;:{&quot;size1&quot;:11.2},&quot;subLayout&quot;:[{&quot;id&quot;:&quot;2024-12-04T18:50:27&quot;,&quot;margin&quot;:{&quot;bottom&quot;:0.025999998673796654,&quot;left&quot;:1.2699999809265137,&quot;right&quot;:1.2699999809265137,&quot;top&quot;:0.4230000376701355},&quot;type&quot;:0},{&quot;id&quot;:&quot;2024-12-04T18:50:27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2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2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2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268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269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，或许已经不纯粹作用于演示，极大可能运用于阅读领域；无论是传播观点、知识分享还是汇报工作，内容的详尽固然重要，但请一定注意信息框架的清晰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1083_1*f*1"/>
  <p:tag name="KSO_WM_TEMPLATE_CATEGORY" val="diagram"/>
  <p:tag name="KSO_WM_TEMPLATE_INDEX" val="20211083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300"/>
  <p:tag name="KSO_WM_UNIT_SHOW_EDIT_AREA_INDICATION" val="1"/>
  <p:tag name="KSO_WM_CHIP_GROUPID" val="5e6b05596848fb12bee65ac8"/>
  <p:tag name="KSO_WM_CHIP_XID" val="5e6b05596848fb12bee65aca"/>
  <p:tag name="KSO_WM_UNIT_DEC_AREA_ID" val="70c8755b6f37472d840b2f40d7c25c1a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rt&quot;,&quot;fill_mode&quot;:&quot;full&quot;,&quot;sacle_strategy&quot;:&quot;smart&quot;}"/>
  <p:tag name="KSO_WM_ASSEMBLE_CHIP_INDEX" val="078f4d704024496f9c40d775791a1fb9"/>
  <p:tag name="KSO_WM_UNIT_TEXT_FILL_FORE_SCHEMECOLOR_INDEX_BRIGHTNESS" val="0.25"/>
  <p:tag name="KSO_WM_UNIT_TEXT_FILL_FORE_SCHEMECOLOR_INDEX" val="13"/>
  <p:tag name="KSO_WM_UNIT_TEXT_FILL_TYPE" val="1"/>
  <p:tag name="KSO_WM_TEMPLATE_ASSEMBLE_XID" val="6130c4e08b5cc6c91112a57b"/>
  <p:tag name="KSO_WM_TEMPLATE_ASSEMBLE_GROUPID" val="6130c4e08b5cc6c91112a57b"/>
  <p:tag name="WM_BEAUTIFY_ZORDER_FLAG_TAG" val="4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70.xml><?xml version="1.0" encoding="utf-8"?>
<p:tagLst xmlns:p="http://schemas.openxmlformats.org/presentationml/2006/main">
  <p:tag name="KSO_WM_UNIT_VALUE" val="508*635"/>
  <p:tag name="KSO_WM_UNIT_HIGHLIGHT" val="0"/>
  <p:tag name="KSO_WM_UNIT_COMPATIBLE" val="1"/>
  <p:tag name="KSO_WM_UNIT_DIAGRAM_ISNUMVISUAL" val="0"/>
  <p:tag name="KSO_WM_UNIT_DIAGRAM_ISREFERUNIT" val="0"/>
  <p:tag name="KSO_WM_UNIT_TYPE" val="d"/>
  <p:tag name="KSO_WM_UNIT_INDEX" val="1"/>
  <p:tag name="KSO_WM_UNIT_ID" val="diagram20211083_1*d*1"/>
  <p:tag name="KSO_WM_TEMPLATE_CATEGORY" val="diagram"/>
  <p:tag name="KSO_WM_TEMPLATE_INDEX" val="20211083"/>
  <p:tag name="KSO_WM_UNIT_LAYERLEVEL" val="1"/>
  <p:tag name="KSO_WM_TAG_VERSION" val="1.0"/>
  <p:tag name="KSO_WM_BEAUTIFY_FLAG" val="#wm#"/>
  <p:tag name="KSO_WM_CHIP_GROUPID" val="5e7310da9a230a26b9e88a19"/>
  <p:tag name="KSO_WM_CHIP_XID" val="5e7310da9a230a26b9e88a1a"/>
  <p:tag name="KSO_WM_UNIT_DEC_AREA_ID" val="e7f42cde7938431285b9c7a82f7bb647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lt&quot;,&quot;fill_mode&quot;:&quot;full&quot;,&quot;sacle_strategy&quot;:&quot;smart&quot;}"/>
  <p:tag name="KSO_WM_ASSEMBLE_CHIP_INDEX" val="ecba67177d7944619af1f1e77c11ebbe"/>
  <p:tag name="KSO_WM_UNIT_PLACING_PICTURE" val="ecba67177d7944619af1f1e77c11ebbe"/>
  <p:tag name="KSO_WM_TEMPLATE_ASSEMBLE_XID" val="6130c4e08b5cc6c91112a57b"/>
  <p:tag name="KSO_WM_TEMPLATE_ASSEMBLE_GROUPID" val="6130c4e08b5cc6c91112a57b"/>
  <p:tag name="WM_BEAUTIFY_ZORDER_FLAG_TAG" val="5"/>
</p:tagLst>
</file>

<file path=ppt/tags/tag271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4-12-04T18:50:28&quot;,&quot;maxSize&quot;:{&quot;size1&quot;:20},&quot;minSize&quot;:{&quot;size1&quot;:11.2},&quot;normalSize&quot;:{&quot;size1&quot;:11.2},&quot;subLayout&quot;:[{&quot;id&quot;:&quot;2024-12-04T18:50:28&quot;,&quot;margin&quot;:{&quot;bottom&quot;:0.025999998673796654,&quot;left&quot;:1.2699999809265137,&quot;right&quot;:1.2699999809265137,&quot;top&quot;:0.4230000376701355},&quot;type&quot;:0},{&quot;id&quot;:&quot;2024-12-04T18:50:28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2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2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2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275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276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20211899_1*i*1"/>
  <p:tag name="KSO_WM_TEMPLATE_CATEGORY" val="diagram"/>
  <p:tag name="KSO_WM_TEMPLATE_INDEX" val="20211899"/>
  <p:tag name="KSO_WM_UNIT_INDEX" val="1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BLOCK" val="0"/>
  <p:tag name="KSO_WM_UNIT_SM_LIMIT_TYPE" val="2"/>
  <p:tag name="KSO_WM_UNIT_DEC_AREA_ID" val="ed2e05467955471fa302bda457c0223f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1},&quot;ReferentInfo&quot;:{&quot;Id&quot;:&quot;51e6b16af8414593af898aa3f2cc02ec&quot;,&quot;X&quot;:{&quot;Pos&quot;:1},&quot;Y&quot;:{&quot;Pos&quot;:1}},&quot;whChangeMode&quot;:0}"/>
  <p:tag name="KSO_WM_CHIP_GROUPID" val="5ef0aed10e56d0f322bebb3b"/>
  <p:tag name="KSO_WM_CHIP_XID" val="5ef0aed10e56d0f322bebb3c"/>
  <p:tag name="KSO_WM_UNIT_LINE_FORE_SCHEMECOLOR_INDEX_BRIGHTNESS" val="0"/>
  <p:tag name="KSO_WM_UNIT_LINE_FORE_SCHEMECOLOR_INDEX" val="15"/>
  <p:tag name="KSO_WM_UNIT_LINE_FILL_TYPE" val="2"/>
  <p:tag name="KSO_WM_UNIT_TEXT_FILL_FORE_SCHEMECOLOR_INDEX_BRIGHTNESS" val="0"/>
  <p:tag name="KSO_WM_UNIT_TEXT_FILL_FORE_SCHEMECOLOR_INDEX" val="2"/>
  <p:tag name="KSO_WM_UNIT_TEXT_FILL_TYPE" val="1"/>
  <p:tag name="KSO_WM_UNIT_VALUE" val="357"/>
  <p:tag name="KSO_WM_TEMPLATE_ASSEMBLE_XID" val="60656f0e4054ed1e2fb802b1"/>
  <p:tag name="KSO_WM_TEMPLATE_ASSEMBLE_GROUPID" val="60656f0e4054ed1e2fb802b1"/>
  <p:tag name="WM_BEAUTIFY_ZORDER_FLAG_TAG" val="3"/>
</p:tagLst>
</file>

<file path=ppt/tags/tag277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，或许已经不纯粹作用于演示，极大可能运用于阅读领域；无论是传播观点、知识分享还是汇报工作，内容的详尽固然重要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1899_1*f*1"/>
  <p:tag name="KSO_WM_TEMPLATE_CATEGORY" val="diagram"/>
  <p:tag name="KSO_WM_TEMPLATE_INDEX" val="20211899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294"/>
  <p:tag name="KSO_WM_UNIT_SHOW_EDIT_AREA_INDICATION" val="1"/>
  <p:tag name="KSO_WM_CHIP_GROUPID" val="5e6b05596848fb12bee65ac8"/>
  <p:tag name="KSO_WM_CHIP_XID" val="5e6b05596848fb12bee65aca"/>
  <p:tag name="KSO_WM_UNIT_DEC_AREA_ID" val="24c1277e83284b3e8ff9d295f21b0b31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11d359df93964d5d92ead9569eaa9c26"/>
  <p:tag name="KSO_WM_UNIT_SUPPORT_UNIT_TYPE" val="[&quot;d&quot;,&quot;α&quot;,&quot;β&quot;,&quot;θ&quot;]"/>
  <p:tag name="KSO_WM_UNIT_TEXT_FILL_FORE_SCHEMECOLOR_INDEX_BRIGHTNESS" val="0.25"/>
  <p:tag name="KSO_WM_UNIT_TEXT_FILL_FORE_SCHEMECOLOR_INDEX" val="13"/>
  <p:tag name="KSO_WM_UNIT_TEXT_FILL_TYPE" val="1"/>
  <p:tag name="KSO_WM_TEMPLATE_ASSEMBLE_XID" val="60656f0e4054ed1e2fb802b1"/>
  <p:tag name="KSO_WM_TEMPLATE_ASSEMBLE_GROUPID" val="60656f0e4054ed1e2fb802b1"/>
  <p:tag name="WM_BEAUTIFY_ZORDER_FLAG_TAG" val="4"/>
</p:tagLst>
</file>

<file path=ppt/tags/tag278.xml><?xml version="1.0" encoding="utf-8"?>
<p:tagLst xmlns:p="http://schemas.openxmlformats.org/presentationml/2006/main">
  <p:tag name="KSO_WM_UNIT_VALUE" val="1311*1354"/>
  <p:tag name="KSO_WM_UNIT_HIGHLIGHT" val="0"/>
  <p:tag name="KSO_WM_UNIT_COMPATIBLE" val="0"/>
  <p:tag name="KSO_WM_UNIT_DIAGRAM_ISNUMVISUAL" val="0"/>
  <p:tag name="KSO_WM_UNIT_DIAGRAM_ISREFERUNIT" val="0"/>
  <p:tag name="KSO_WM_UNIT_TYPE" val="d"/>
  <p:tag name="KSO_WM_UNIT_INDEX" val="1"/>
  <p:tag name="KSO_WM_UNIT_ID" val="diagram20211899_1*d*1"/>
  <p:tag name="KSO_WM_TEMPLATE_CATEGORY" val="diagram"/>
  <p:tag name="KSO_WM_TEMPLATE_INDEX" val="20211899"/>
  <p:tag name="KSO_WM_UNIT_LAYERLEVEL" val="1"/>
  <p:tag name="KSO_WM_TAG_VERSION" val="1.0"/>
  <p:tag name="KSO_WM_BEAUTIFY_FLAG" val="#wm#"/>
  <p:tag name="KSO_WM_CHIP_GROUPID" val="5e7310da9a230a26b9e88a19"/>
  <p:tag name="KSO_WM_CHIP_XID" val="5e7310da9a230a26b9e88a1a"/>
  <p:tag name="KSO_WM_UNIT_DEC_AREA_ID" val="51e6b16af8414593af898aa3f2cc02ec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978138117cc34770aa353d22a3ee0721"/>
  <p:tag name="KSO_WM_UNIT_PLACING_PICTURE" val="978138117cc34770aa353d22a3ee0721"/>
  <p:tag name="KSO_WM_TEMPLATE_ASSEMBLE_XID" val="60656f0e4054ed1e2fb802b1"/>
  <p:tag name="KSO_WM_TEMPLATE_ASSEMBLE_GROUPID" val="60656f0e4054ed1e2fb802b1"/>
  <p:tag name="WM_BEAUTIFY_ZORDER_FLAG_TAG" val="5"/>
</p:tagLst>
</file>

<file path=ppt/tags/tag279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4-12-04T18:50:28&quot;,&quot;maxSize&quot;:{&quot;size1&quot;:20},&quot;minSize&quot;:{&quot;size1&quot;:11.2},&quot;normalSize&quot;:{&quot;size1&quot;:11.2},&quot;subLayout&quot;:[{&quot;id&quot;:&quot;2024-12-04T18:50:28&quot;,&quot;margin&quot;:{&quot;bottom&quot;:0.025999998673796654,&quot;left&quot;:1.2699999809265137,&quot;right&quot;:1.2699999809265137,&quot;top&quot;:0.4230000376701355},&quot;type&quot;:0},{&quot;id&quot;:&quot;2024-12-04T18:50:28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2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2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283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284.xml><?xml version="1.0" encoding="utf-8"?>
<p:tagLst xmlns:p="http://schemas.openxmlformats.org/presentationml/2006/main">
  <p:tag name="KSO_WM_UNIT_VALUE" val="1269*3384"/>
  <p:tag name="KSO_WM_UNIT_HIGHLIGHT" val="0"/>
  <p:tag name="KSO_WM_UNIT_COMPATIBLE" val="1"/>
  <p:tag name="KSO_WM_UNIT_DIAGRAM_ISNUMVISUAL" val="0"/>
  <p:tag name="KSO_WM_UNIT_DIAGRAM_ISREFERUNIT" val="0"/>
  <p:tag name="KSO_WM_UNIT_TYPE" val="d"/>
  <p:tag name="KSO_WM_UNIT_INDEX" val="1"/>
  <p:tag name="KSO_WM_UNIT_ID" val="diagram20210860_1*d*1"/>
  <p:tag name="KSO_WM_TEMPLATE_CATEGORY" val="diagram"/>
  <p:tag name="KSO_WM_TEMPLATE_INDEX" val="20210860"/>
  <p:tag name="KSO_WM_UNIT_LAYERLEVEL" val="1"/>
  <p:tag name="KSO_WM_TAG_VERSION" val="1.0"/>
  <p:tag name="KSO_WM_BEAUTIFY_FLAG" val="#wm#"/>
  <p:tag name="KSO_WM_CHIP_GROUPID" val="5e7310da9a230a26b9e88a19"/>
  <p:tag name="KSO_WM_CHIP_XID" val="5e7310da9a230a26b9e88a1a"/>
  <p:tag name="KSO_WM_UNIT_DEC_AREA_ID" val="d3da675d28be45e3a78bba7abfbd4aa7"/>
  <p:tag name="KSO_WM_UNIT_DECORATE_INFO" val="{&quot;ReferentInfo&quot;:{&quot;Id&quot;:&quot;slide&quot;,&quot;X&quot;:{&quot;Pos&quot;:1},&quot;Y&quot;:{&quot;Pos&quot;:1}},&quot;DecorateInfoX&quot;:{&quot;Pos&quot;:1,&quot;IsAbs&quot;:false},&quot;DecorateInfoY&quot;:{&quot;Pos&quot;:1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c95e095f1e284e3a8d43156e00bfea23"/>
  <p:tag name="KSO_WM_UNIT_PLACING_PICTURE" val="c95e095f1e284e3a8d43156e00bfea23"/>
  <p:tag name="KSO_WM_TEMPLATE_ASSEMBLE_XID" val="639af84f0c9383becde69508"/>
  <p:tag name="KSO_WM_TEMPLATE_ASSEMBLE_GROUPID" val="639af84f0c9383becde69508"/>
  <p:tag name="WM_BEAUTIFY_ZORDER_FLAG_TAG" val="3"/>
</p:tagLst>
</file>

<file path=ppt/tags/tag285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地阐述您的观点。您的内容已经简明扼要，字字珠玑，但信息却千丝万缕、错综复杂，需要用更多的文字来表述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0860_1*f*1"/>
  <p:tag name="KSO_WM_TEMPLATE_CATEGORY" val="diagram"/>
  <p:tag name="KSO_WM_TEMPLATE_INDEX" val="20210860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138"/>
  <p:tag name="KSO_WM_UNIT_SHOW_EDIT_AREA_INDICATION" val="1"/>
  <p:tag name="KSO_WM_CHIP_GROUPID" val="5e6b05596848fb12bee65ac8"/>
  <p:tag name="KSO_WM_CHIP_XID" val="5e6b05596848fb12bee65aca"/>
  <p:tag name="KSO_WM_UNIT_DEC_AREA_ID" val="302feb7e0a824c2b8ad76b9b27b4a864"/>
  <p:tag name="KSO_WM_UNIT_DECORATE_INFO" val="{&quot;ReferentInfo&quot;:{&quot;Id&quot;:&quot;slide&quot;,&quot;X&quot;:{&quot;Pos&quot;:1},&quot;Y&quot;:{&quot;Pos&quot;:1}},&quot;DecorateInfoX&quot;:{&quot;Pos&quot;:1,&quot;IsAbs&quot;:false},&quot;DecorateInfoY&quot;:{&quot;Pos&quot;:1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lm&quot;,&quot;fill_mode&quot;:&quot;full&quot;,&quot;sacle_strategy&quot;:&quot;smart&quot;}"/>
  <p:tag name="KSO_WM_ASSEMBLE_CHIP_INDEX" val="8707e5ebbce141ef82d327ffb618e11b"/>
  <p:tag name="KSO_WM_UNIT_TEXT_FILL_FORE_SCHEMECOLOR_INDEX_BRIGHTNESS" val="0.25"/>
  <p:tag name="KSO_WM_UNIT_TEXT_FILL_FORE_SCHEMECOLOR_INDEX" val="13"/>
  <p:tag name="KSO_WM_UNIT_TEXT_FILL_TYPE" val="1"/>
  <p:tag name="KSO_WM_TEMPLATE_ASSEMBLE_XID" val="639af84f0c9383becde69508"/>
  <p:tag name="KSO_WM_TEMPLATE_ASSEMBLE_GROUPID" val="639af84f0c9383becde69508"/>
  <p:tag name="WM_BEAUTIFY_ZORDER_FLAG_TAG" val="4"/>
</p:tagLst>
</file>

<file path=ppt/tags/tag286.xml><?xml version="1.0" encoding="utf-8"?>
<p:tagLst xmlns:p="http://schemas.openxmlformats.org/presentationml/2006/main">
  <p:tag name="KSO_WM_UNIT_BLOCK" val="0"/>
  <p:tag name="KSO_WM_UNIT_HIGHLIGHT" val="0"/>
  <p:tag name="KSO_WM_UNIT_COMPATIBLE" val="1"/>
  <p:tag name="KSO_WM_UNIT_DIAGRAM_ISNUMVISUAL" val="0"/>
  <p:tag name="KSO_WM_UNIT_DIAGRAM_ISREFERUNIT" val="0"/>
  <p:tag name="KSO_WM_UNIT_TYPE" val="i"/>
  <p:tag name="KSO_WM_UNIT_INDEX" val="1"/>
  <p:tag name="KSO_WM_UNIT_ID" val="diagram20210860_1*i*1"/>
  <p:tag name="KSO_WM_TEMPLATE_CATEGORY" val="diagram"/>
  <p:tag name="KSO_WM_TEMPLATE_INDEX" val="20210860"/>
  <p:tag name="KSO_WM_UNIT_LAYERLEVEL" val="1"/>
  <p:tag name="KSO_WM_TAG_VERSION" val="1.0"/>
  <p:tag name="KSO_WM_BEAUTIFY_FLAG" val="#wm#"/>
  <p:tag name="KSO_WM_UNIT_SM_LIMIT_TYPE" val="0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2},&quot;ReferentInfo&quot;:{&quot;Id&quot;:&quot;d3da675d28be45e3a78bba7abfbd4aa7&quot;,&quot;X&quot;:{&quot;Pos&quot;:1},&quot;Y&quot;:{&quot;Pos&quot;:2}},&quot;whChangeMode&quot;:0}"/>
  <p:tag name="KSO_WM_UNIT_DEC_AREA_ID" val="ef32e52aea08493eaaf9dd96398c2e97"/>
  <p:tag name="KSO_WM_CHIP_GROUPID" val="5e9d770adc741d3f2d9ea583"/>
  <p:tag name="KSO_WM_CHIP_XID" val="5e997d21dade925159b52625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188"/>
  <p:tag name="KSO_WM_TEMPLATE_ASSEMBLE_XID" val="639af84f0c9383becde69508"/>
  <p:tag name="KSO_WM_TEMPLATE_ASSEMBLE_GROUPID" val="639af84f0c9383becde69508"/>
  <p:tag name="WM_BEAUTIFY_ZORDER_FLAG_TAG" val="5"/>
</p:tagLst>
</file>

<file path=ppt/tags/tag287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4-12-04T18:50:28&quot;,&quot;maxSize&quot;:{&quot;size1&quot;:20},&quot;minSize&quot;:{&quot;size1&quot;:11.2},&quot;normalSize&quot;:{&quot;size1&quot;:11.2},&quot;subLayout&quot;:[{&quot;id&quot;:&quot;2024-12-04T18:50:28&quot;,&quot;margin&quot;:{&quot;bottom&quot;:0.025999998673796654,&quot;left&quot;:1.2699999809265137,&quot;right&quot;:1.2699999809265137,&quot;top&quot;:0.4230000376701355},&quot;type&quot;:0},{&quot;id&quot;:&quot;2024-12-04T18:50:28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2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2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291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292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，或许已经不纯粹作用于演示，极大可能运用于阅读领域；无论是传播观点、知识分享还是汇报工作，内容的详尽固然重要，但请一定注意信息框架的清晰，这样才能使内容层次分明，页面简洁易读。如果您的内容确实非常重要又难以精简，也请使用分段处理，对内容进行简单的梳理和提炼，这样会使逻辑框架相对清晰。为了能让您有更直观的字数感受，并进一步方便使用，我们设置了文本的最大限度，当您输入的文字到这里时，已濒临页面容纳内容的上限，若还有更多内容，请酌情缩小字号，但我们不建议您的文本字号小于14磅，请您务必注意。单击此处添加正文，文字是您思想的提炼，为了演示发布的良好效果，请言简意赅的阐述您的观点。您的内容已经简明扼要，字字珠玑，但信息却千丝万缕、错综复杂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2843_1*f*1"/>
  <p:tag name="KSO_WM_TEMPLATE_CATEGORY" val="diagram"/>
  <p:tag name="KSO_WM_TEMPLATE_INDEX" val="20212843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576"/>
  <p:tag name="KSO_WM_UNIT_SHOW_EDIT_AREA_INDICATION" val="1"/>
  <p:tag name="KSO_WM_CHIP_GROUPID" val="5e6b05596848fb12bee65ac8"/>
  <p:tag name="KSO_WM_CHIP_XID" val="5e6b05596848fb12bee65aca"/>
  <p:tag name="KSO_WM_UNIT_DEC_AREA_ID" val="8cb1ccbfd41a4f08aa021a2337e676da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53f115901fe44f3787d5c3752471e8b4"/>
  <p:tag name="KSO_WM_UNIT_SUPPORT_UNIT_TYPE" val="[&quot;l&quot;,&quot;m&quot;,&quot;n&quot;,&quot;o&quot;,&quot;p&quot;,&quot;q&quot;,&quot;r&quot;,&quot;δ&quot;,&quot;ε&quot;,&quot;ζ&quot;,&quot;η&quot;,&quot;d&quot;,&quot;α&quot;,&quot;β&quot;,&quot;θ&quot;]"/>
  <p:tag name="KSO_WM_UNIT_TEXT_FILL_FORE_SCHEMECOLOR_INDEX_BRIGHTNESS" val="0.25"/>
  <p:tag name="KSO_WM_UNIT_TEXT_FILL_FORE_SCHEMECOLOR_INDEX" val="13"/>
  <p:tag name="KSO_WM_UNIT_TEXT_FILL_TYPE" val="1"/>
  <p:tag name="KSO_WM_TEMPLATE_ASSEMBLE_XID" val="60656f644054ed1e2fb8092e"/>
  <p:tag name="KSO_WM_TEMPLATE_ASSEMBLE_GROUPID" val="60656f644054ed1e2fb8092e"/>
  <p:tag name="WM_BEAUTIFY_ZORDER_FLAG_TAG" val="3"/>
</p:tagLst>
</file>

<file path=ppt/tags/tag293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4-12-04T18:50:28&quot;,&quot;maxSize&quot;:{&quot;size1&quot;:20},&quot;minSize&quot;:{&quot;size1&quot;:11.2},&quot;normalSize&quot;:{&quot;size1&quot;:11.2},&quot;subLayout&quot;:[{&quot;id&quot;:&quot;2024-12-04T18:50:28&quot;,&quot;margin&quot;:{&quot;bottom&quot;:0.025999998673796654,&quot;left&quot;:1.2699999809265137,&quot;right&quot;:1.2699999809265137,&quot;top&quot;:0.4230000376701355},&quot;type&quot;:0},{&quot;id&quot;:&quot;2024-12-04T18:50:28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2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2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2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297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298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，或许已经不纯粹作用于演示，极大可能运用于阅读领域；无论是传播观点、知识分享还是汇报工作，内容的详尽固然重要，但请一定注意信息框架的清晰，这样才能使内容层次分明，页面简洁易读。如果您的内容确实非常重要又难以精简，也请使用分段处理，对内容进行简单的梳理和提炼，这样会使逻辑框架相对清晰。为了能让您有更直观的字数感受，并进一步方便使用，我们设置了文本的最大限度，当您输入的文字到这里时，已濒临页面容纳内容的上限，若还有更多内容，请酌情缩小字号，但我们不建议您的文本字号小于14磅，请您务必注意。单击此处添加正文，文字是您思想的提炼，为了演示发布的良好效果，请言简意赅的阐述您的观点。您的内容已经简明扼要，字字珠玑，但信息却千丝万缕、错综复杂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2843_1*f*1"/>
  <p:tag name="KSO_WM_TEMPLATE_CATEGORY" val="diagram"/>
  <p:tag name="KSO_WM_TEMPLATE_INDEX" val="20212843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576"/>
  <p:tag name="KSO_WM_UNIT_SHOW_EDIT_AREA_INDICATION" val="1"/>
  <p:tag name="KSO_WM_CHIP_GROUPID" val="5e6b05596848fb12bee65ac8"/>
  <p:tag name="KSO_WM_CHIP_XID" val="5e6b05596848fb12bee65aca"/>
  <p:tag name="KSO_WM_UNIT_DEC_AREA_ID" val="8cb1ccbfd41a4f08aa021a2337e676da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53f115901fe44f3787d5c3752471e8b4"/>
  <p:tag name="KSO_WM_UNIT_SUPPORT_UNIT_TYPE" val="[&quot;l&quot;,&quot;m&quot;,&quot;n&quot;,&quot;o&quot;,&quot;p&quot;,&quot;q&quot;,&quot;r&quot;,&quot;δ&quot;,&quot;ε&quot;,&quot;ζ&quot;,&quot;η&quot;,&quot;d&quot;,&quot;α&quot;,&quot;β&quot;,&quot;θ&quot;]"/>
  <p:tag name="KSO_WM_UNIT_TEXT_FILL_FORE_SCHEMECOLOR_INDEX_BRIGHTNESS" val="0.25"/>
  <p:tag name="KSO_WM_UNIT_TEXT_FILL_FORE_SCHEMECOLOR_INDEX" val="13"/>
  <p:tag name="KSO_WM_UNIT_TEXT_FILL_TYPE" val="1"/>
  <p:tag name="KSO_WM_TEMPLATE_ASSEMBLE_XID" val="60656f644054ed1e2fb8092e"/>
  <p:tag name="KSO_WM_TEMPLATE_ASSEMBLE_GROUPID" val="60656f644054ed1e2fb8092e"/>
  <p:tag name="WM_BEAUTIFY_ZORDER_FLAG_TAG" val="3"/>
</p:tagLst>
</file>

<file path=ppt/tags/tag299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4-12-04T18:50:28&quot;,&quot;maxSize&quot;:{&quot;size1&quot;:20},&quot;minSize&quot;:{&quot;size1&quot;:11.2},&quot;normalSize&quot;:{&quot;size1&quot;:11.2},&quot;subLayout&quot;:[{&quot;id&quot;:&quot;2024-12-04T18:50:28&quot;,&quot;margin&quot;:{&quot;bottom&quot;:0.025999998673796654,&quot;left&quot;:1.2699999809265137,&quot;right&quot;:1.2699999809265137,&quot;top&quot;:0.4230000376701355},&quot;type&quot;:0},{&quot;id&quot;:&quot;2024-12-04T18:50:28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y*2"/>
  <p:tag name="KSO_WM_UNIT_LAYERLEVEL" val="1"/>
  <p:tag name="KSO_WM_TAG_VERSION" val="1.0"/>
  <p:tag name="KSO_WM_BEAUTIFY_FLAG" val="#wm#"/>
  <p:tag name="KSO_WM_UNIT_TYPE" val="y"/>
  <p:tag name="KSO_WM_UNIT_INDEX" val="2"/>
  <p:tag name="KSO_WM_SLIDE_BACKGROUND_MASK_FLAG" val="1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3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3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303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304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2645_1*f*1"/>
  <p:tag name="KSO_WM_TEMPLATE_CATEGORY" val="diagram"/>
  <p:tag name="KSO_WM_TEMPLATE_INDEX" val="20212645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64"/>
  <p:tag name="KSO_WM_UNIT_SHOW_EDIT_AREA_INDICATION" val="1"/>
  <p:tag name="KSO_WM_CHIP_GROUPID" val="5e6b05596848fb12bee65ac8"/>
  <p:tag name="KSO_WM_CHIP_XID" val="5e6b05596848fb12bee65aca"/>
  <p:tag name="KSO_WM_UNIT_DEC_AREA_ID" val="b6b39df81e38446da897721cdd2a329c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lm&quot;,&quot;fill_mode&quot;:&quot;full&quot;,&quot;sacle_strategy&quot;:&quot;smart&quot;}"/>
  <p:tag name="KSO_WM_ASSEMBLE_CHIP_INDEX" val="a1b8d362b8974d5aa0e99571d01defee"/>
  <p:tag name="KSO_WM_UNIT_TEXT_FILL_FORE_SCHEMECOLOR_INDEX_BRIGHTNESS" val="0.25"/>
  <p:tag name="KSO_WM_UNIT_TEXT_FILL_FORE_SCHEMECOLOR_INDEX" val="13"/>
  <p:tag name="KSO_WM_UNIT_TEXT_FILL_TYPE" val="1"/>
  <p:tag name="KSO_WM_TEMPLATE_ASSEMBLE_XID" val="60656f514054ed1e2fb807b2"/>
  <p:tag name="KSO_WM_TEMPLATE_ASSEMBLE_GROUPID" val="60656f514054ed1e2fb807b2"/>
  <p:tag name="WM_BEAUTIFY_ZORDER_FLAG_TAG" val="4"/>
</p:tagLst>
</file>

<file path=ppt/tags/tag305.xml><?xml version="1.0" encoding="utf-8"?>
<p:tagLst xmlns:p="http://schemas.openxmlformats.org/presentationml/2006/main">
  <p:tag name="KSO_WM_UNIT_VALUE" val="973*1692"/>
  <p:tag name="KSO_WM_UNIT_HIGHLIGHT" val="0"/>
  <p:tag name="KSO_WM_UNIT_COMPATIBLE" val="1"/>
  <p:tag name="KSO_WM_UNIT_DIAGRAM_ISNUMVISUAL" val="0"/>
  <p:tag name="KSO_WM_UNIT_DIAGRAM_ISREFERUNIT" val="0"/>
  <p:tag name="KSO_WM_UNIT_TYPE" val="d"/>
  <p:tag name="KSO_WM_UNIT_INDEX" val="1"/>
  <p:tag name="KSO_WM_UNIT_ID" val="diagram20212645_1*d*1"/>
  <p:tag name="KSO_WM_TEMPLATE_CATEGORY" val="diagram"/>
  <p:tag name="KSO_WM_TEMPLATE_INDEX" val="20212645"/>
  <p:tag name="KSO_WM_UNIT_LAYERLEVEL" val="1"/>
  <p:tag name="KSO_WM_TAG_VERSION" val="1.0"/>
  <p:tag name="KSO_WM_BEAUTIFY_FLAG" val="#wm#"/>
  <p:tag name="KSO_WM_CHIP_GROUPID" val="5e7310da9a230a26b9e88a19"/>
  <p:tag name="KSO_WM_CHIP_XID" val="5e7310da9a230a26b9e88a1a"/>
  <p:tag name="KSO_WM_UNIT_DEC_AREA_ID" val="82295de0c9904d8397a6e503f12afad1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c9c3c814740a44818146a34ca93d4fff"/>
  <p:tag name="KSO_WM_UNIT_PLACING_PICTURE" val="c9c3c814740a44818146a34ca93d4fff"/>
  <p:tag name="KSO_WM_UNIT_SUPPORT_UNIT_TYPE" val="[&quot;d&quot;,&quot;θ&quot;]"/>
  <p:tag name="KSO_WM_TEMPLATE_ASSEMBLE_XID" val="60656f514054ed1e2fb807b2"/>
  <p:tag name="KSO_WM_TEMPLATE_ASSEMBLE_GROUPID" val="60656f514054ed1e2fb807b2"/>
  <p:tag name="WM_BEAUTIFY_ZORDER_FLAG_TAG" val="5"/>
</p:tagLst>
</file>

<file path=ppt/tags/tag306.xml><?xml version="1.0" encoding="utf-8"?>
<p:tagLst xmlns:p="http://schemas.openxmlformats.org/presentationml/2006/main">
  <p:tag name="KSO_WM_UNIT_BLOCK" val="0"/>
  <p:tag name="KSO_WM_UNIT_SM_LIMIT_TYPE" val="2"/>
  <p:tag name="KSO_WM_UNIT_DEC_AREA_ID" val="048b1570465242f39166aec647b487b0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12645_1*i*2"/>
  <p:tag name="KSO_WM_TEMPLATE_CATEGORY" val="diagram"/>
  <p:tag name="KSO_WM_TEMPLATE_INDEX" val="20212645"/>
  <p:tag name="KSO_WM_UNIT_LAYERLEVEL" val="1"/>
  <p:tag name="KSO_WM_TAG_VERSION" val="1.0"/>
  <p:tag name="KSO_WM_BEAUTIFY_FLAG" val="#wm#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1},&quot;ReferentInfo&quot;:{&quot;Id&quot;:&quot;82295de0c9904d8397a6e503f12afad1&quot;,&quot;X&quot;:{&quot;Pos&quot;:1},&quot;Y&quot;:{&quot;Pos&quot;:1}},&quot;whChangeMode&quot;:0}"/>
  <p:tag name="KSO_WM_CHIP_GROUPID" val="5e6effd1605d5daf04fe5f9d"/>
  <p:tag name="KSO_WM_CHIP_XID" val="5e6effd1605d5daf04fe5f9e"/>
  <p:tag name="KSO_WM_UNIT_LINE_FORE_SCHEMECOLOR_INDEX_BRIGHTNESS" val="0"/>
  <p:tag name="KSO_WM_UNIT_LINE_FORE_SCHEMECOLOR_INDEX" val="5"/>
  <p:tag name="KSO_WM_UNIT_LINE_FILL_TYPE" val="2"/>
  <p:tag name="KSO_WM_UNIT_TEXT_FILL_FORE_SCHEMECOLOR_INDEX_BRIGHTNESS" val="0"/>
  <p:tag name="KSO_WM_UNIT_TEXT_FILL_FORE_SCHEMECOLOR_INDEX" val="2"/>
  <p:tag name="KSO_WM_UNIT_TEXT_FILL_TYPE" val="1"/>
  <p:tag name="KSO_WM_UNIT_VALUE" val="435"/>
  <p:tag name="KSO_WM_TEMPLATE_ASSEMBLE_XID" val="60656f514054ed1e2fb807b2"/>
  <p:tag name="KSO_WM_TEMPLATE_ASSEMBLE_GROUPID" val="60656f514054ed1e2fb807b2"/>
  <p:tag name="WM_BEAUTIFY_ZORDER_FLAG_TAG" val="6"/>
</p:tagLst>
</file>

<file path=ppt/tags/tag307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4-12-04T18:50:28&quot;,&quot;maxSize&quot;:{&quot;size1&quot;:20},&quot;minSize&quot;:{&quot;size1&quot;:11.2},&quot;normalSize&quot;:{&quot;size1&quot;:11.2},&quot;subLayout&quot;:[{&quot;id&quot;:&quot;2024-12-04T18:50:28&quot;,&quot;margin&quot;:{&quot;bottom&quot;:0.025999998673796654,&quot;left&quot;:1.2699999809265137,&quot;right&quot;:1.2699999809265137,&quot;top&quot;:0.4230000376701355},&quot;type&quot;:0},{&quot;id&quot;:&quot;2024-12-04T18:50:28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3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3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311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312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2645_1*f*1"/>
  <p:tag name="KSO_WM_TEMPLATE_CATEGORY" val="diagram"/>
  <p:tag name="KSO_WM_TEMPLATE_INDEX" val="20212645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64"/>
  <p:tag name="KSO_WM_UNIT_SHOW_EDIT_AREA_INDICATION" val="1"/>
  <p:tag name="KSO_WM_CHIP_GROUPID" val="5e6b05596848fb12bee65ac8"/>
  <p:tag name="KSO_WM_CHIP_XID" val="5e6b05596848fb12bee65aca"/>
  <p:tag name="KSO_WM_UNIT_DEC_AREA_ID" val="b6b39df81e38446da897721cdd2a329c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lm&quot;,&quot;fill_mode&quot;:&quot;full&quot;,&quot;sacle_strategy&quot;:&quot;smart&quot;}"/>
  <p:tag name="KSO_WM_ASSEMBLE_CHIP_INDEX" val="a1b8d362b8974d5aa0e99571d01defee"/>
  <p:tag name="KSO_WM_UNIT_TEXT_FILL_FORE_SCHEMECOLOR_INDEX_BRIGHTNESS" val="0.25"/>
  <p:tag name="KSO_WM_UNIT_TEXT_FILL_FORE_SCHEMECOLOR_INDEX" val="13"/>
  <p:tag name="KSO_WM_UNIT_TEXT_FILL_TYPE" val="1"/>
  <p:tag name="KSO_WM_TEMPLATE_ASSEMBLE_XID" val="60656f514054ed1e2fb807b2"/>
  <p:tag name="KSO_WM_TEMPLATE_ASSEMBLE_GROUPID" val="60656f514054ed1e2fb807b2"/>
  <p:tag name="WM_BEAUTIFY_ZORDER_FLAG_TAG" val="4"/>
</p:tagLst>
</file>

<file path=ppt/tags/tag313.xml><?xml version="1.0" encoding="utf-8"?>
<p:tagLst xmlns:p="http://schemas.openxmlformats.org/presentationml/2006/main">
  <p:tag name="KSO_WM_UNIT_VALUE" val="973*1692"/>
  <p:tag name="KSO_WM_UNIT_HIGHLIGHT" val="0"/>
  <p:tag name="KSO_WM_UNIT_COMPATIBLE" val="1"/>
  <p:tag name="KSO_WM_UNIT_DIAGRAM_ISNUMVISUAL" val="0"/>
  <p:tag name="KSO_WM_UNIT_DIAGRAM_ISREFERUNIT" val="0"/>
  <p:tag name="KSO_WM_UNIT_TYPE" val="d"/>
  <p:tag name="KSO_WM_UNIT_INDEX" val="1"/>
  <p:tag name="KSO_WM_UNIT_ID" val="diagram20212645_1*d*1"/>
  <p:tag name="KSO_WM_TEMPLATE_CATEGORY" val="diagram"/>
  <p:tag name="KSO_WM_TEMPLATE_INDEX" val="20212645"/>
  <p:tag name="KSO_WM_UNIT_LAYERLEVEL" val="1"/>
  <p:tag name="KSO_WM_TAG_VERSION" val="1.0"/>
  <p:tag name="KSO_WM_BEAUTIFY_FLAG" val="#wm#"/>
  <p:tag name="KSO_WM_CHIP_GROUPID" val="5e7310da9a230a26b9e88a19"/>
  <p:tag name="KSO_WM_CHIP_XID" val="5e7310da9a230a26b9e88a1a"/>
  <p:tag name="KSO_WM_UNIT_DEC_AREA_ID" val="82295de0c9904d8397a6e503f12afad1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c9c3c814740a44818146a34ca93d4fff"/>
  <p:tag name="KSO_WM_UNIT_PLACING_PICTURE" val="c9c3c814740a44818146a34ca93d4fff"/>
  <p:tag name="KSO_WM_UNIT_SUPPORT_UNIT_TYPE" val="[&quot;d&quot;,&quot;θ&quot;]"/>
  <p:tag name="KSO_WM_TEMPLATE_ASSEMBLE_XID" val="60656f514054ed1e2fb807b2"/>
  <p:tag name="KSO_WM_TEMPLATE_ASSEMBLE_GROUPID" val="60656f514054ed1e2fb807b2"/>
  <p:tag name="WM_BEAUTIFY_ZORDER_FLAG_TAG" val="5"/>
</p:tagLst>
</file>

<file path=ppt/tags/tag314.xml><?xml version="1.0" encoding="utf-8"?>
<p:tagLst xmlns:p="http://schemas.openxmlformats.org/presentationml/2006/main">
  <p:tag name="KSO_WM_UNIT_BLOCK" val="0"/>
  <p:tag name="KSO_WM_UNIT_SM_LIMIT_TYPE" val="2"/>
  <p:tag name="KSO_WM_UNIT_DEC_AREA_ID" val="048b1570465242f39166aec647b487b0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12645_1*i*2"/>
  <p:tag name="KSO_WM_TEMPLATE_CATEGORY" val="diagram"/>
  <p:tag name="KSO_WM_TEMPLATE_INDEX" val="20212645"/>
  <p:tag name="KSO_WM_UNIT_LAYERLEVEL" val="1"/>
  <p:tag name="KSO_WM_TAG_VERSION" val="1.0"/>
  <p:tag name="KSO_WM_BEAUTIFY_FLAG" val="#wm#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1},&quot;ReferentInfo&quot;:{&quot;Id&quot;:&quot;82295de0c9904d8397a6e503f12afad1&quot;,&quot;X&quot;:{&quot;Pos&quot;:1},&quot;Y&quot;:{&quot;Pos&quot;:1}},&quot;whChangeMode&quot;:0}"/>
  <p:tag name="KSO_WM_CHIP_GROUPID" val="5e6effd1605d5daf04fe5f9d"/>
  <p:tag name="KSO_WM_CHIP_XID" val="5e6effd1605d5daf04fe5f9e"/>
  <p:tag name="KSO_WM_UNIT_LINE_FORE_SCHEMECOLOR_INDEX_BRIGHTNESS" val="0"/>
  <p:tag name="KSO_WM_UNIT_LINE_FORE_SCHEMECOLOR_INDEX" val="5"/>
  <p:tag name="KSO_WM_UNIT_LINE_FILL_TYPE" val="2"/>
  <p:tag name="KSO_WM_UNIT_TEXT_FILL_FORE_SCHEMECOLOR_INDEX_BRIGHTNESS" val="0"/>
  <p:tag name="KSO_WM_UNIT_TEXT_FILL_FORE_SCHEMECOLOR_INDEX" val="2"/>
  <p:tag name="KSO_WM_UNIT_TEXT_FILL_TYPE" val="1"/>
  <p:tag name="KSO_WM_UNIT_VALUE" val="435"/>
  <p:tag name="KSO_WM_TEMPLATE_ASSEMBLE_XID" val="60656f514054ed1e2fb807b2"/>
  <p:tag name="KSO_WM_TEMPLATE_ASSEMBLE_GROUPID" val="60656f514054ed1e2fb807b2"/>
  <p:tag name="WM_BEAUTIFY_ZORDER_FLAG_TAG" val="6"/>
</p:tagLst>
</file>

<file path=ppt/tags/tag315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4-12-04T18:50:28&quot;,&quot;maxSize&quot;:{&quot;size1&quot;:20},&quot;minSize&quot;:{&quot;size1&quot;:11.2},&quot;normalSize&quot;:{&quot;size1&quot;:11.2},&quot;subLayout&quot;:[{&quot;id&quot;:&quot;2024-12-04T18:50:28&quot;,&quot;margin&quot;:{&quot;bottom&quot;:0.025999998673796654,&quot;left&quot;:1.2699999809265137,&quot;right&quot;:1.2699999809265137,&quot;top&quot;:0.4230000376701355},&quot;type&quot;:0},{&quot;id&quot;:&quot;2024-12-04T18:50:28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3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3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3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319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20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，或许已经不纯粹作用于演示，极大可能运用于阅读领域；无论是传播观点、知识分享还是汇报工作，内容的详尽固然重要，但请一定注意信息框架的清晰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07315_1*f*1"/>
  <p:tag name="KSO_WM_TEMPLATE_CATEGORY" val="diagram"/>
  <p:tag name="KSO_WM_TEMPLATE_INDEX" val="20207315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290"/>
  <p:tag name="KSO_WM_UNIT_SHOW_EDIT_AREA_INDICATION" val="1"/>
  <p:tag name="KSO_WM_CHIP_GROUPID" val="5e6b05596848fb12bee65ac8"/>
  <p:tag name="KSO_WM_CHIP_XID" val="5e6b05596848fb12bee65aca"/>
  <p:tag name="KSO_WM_UNIT_DEC_AREA_ID" val="3462bde237c543c58b90892aede91ea7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lm&quot;,&quot;fill_mode&quot;:&quot;full&quot;,&quot;sacle_strategy&quot;:&quot;smart&quot;}"/>
  <p:tag name="KSO_WM_ASSEMBLE_CHIP_INDEX" val="dc8ab5172452436899286f2808371cac"/>
  <p:tag name="KSO_WM_UNIT_TEXT_FILL_FORE_SCHEMECOLOR_INDEX_BRIGHTNESS" val="0.25"/>
  <p:tag name="KSO_WM_UNIT_TEXT_FILL_FORE_SCHEMECOLOR_INDEX" val="13"/>
  <p:tag name="KSO_WM_UNIT_TEXT_FILL_TYPE" val="1"/>
  <p:tag name="KSO_WM_TEMPLATE_ASSEMBLE_XID" val="6130c4e08b5cc6c91112a571"/>
  <p:tag name="KSO_WM_TEMPLATE_ASSEMBLE_GROUPID" val="6130c4e08b5cc6c91112a571"/>
  <p:tag name="WM_BEAUTIFY_ZORDER_FLAG_TAG" val="4"/>
</p:tagLst>
</file>

<file path=ppt/tags/tag321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4-12-04T18:50:28&quot;,&quot;maxSize&quot;:{&quot;size1&quot;:20},&quot;minSize&quot;:{&quot;size1&quot;:11.2},&quot;normalSize&quot;:{&quot;size1&quot;:11.2},&quot;subLayout&quot;:[{&quot;id&quot;:&quot;2024-12-04T18:50:28&quot;,&quot;margin&quot;:{&quot;bottom&quot;:0.025999998673796654,&quot;left&quot;:1.2699999809265137,&quot;right&quot;:1.2699999809265137,&quot;top&quot;:0.4230000376701355},&quot;type&quot;:0},{&quot;id&quot;:&quot;2024-12-04T18:50:28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3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3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3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325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326.xml><?xml version="1.0" encoding="utf-8"?>
<p:tagLst xmlns:p="http://schemas.openxmlformats.org/presentationml/2006/main">
  <p:tag name="KSO_WM_UNIT_BLOCK" val="0"/>
  <p:tag name="KSO_WM_UNIT_DEC_AREA_ID" val="73156903ee894f5ca46a4cf72274fb10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11008_1*i*1"/>
  <p:tag name="KSO_WM_TEMPLATE_CATEGORY" val="diagram"/>
  <p:tag name="KSO_WM_TEMPLATE_INDEX" val="20211008"/>
  <p:tag name="KSO_WM_UNIT_LAYERLEVEL" val="1"/>
  <p:tag name="KSO_WM_TAG_VERSION" val="1.0"/>
  <p:tag name="KSO_WM_BEAUTIFY_FLAG" val="#wm#"/>
  <p:tag name="KSO_WM_UNIT_SM_LIMIT_TYPE" val="3"/>
  <p:tag name="KSO_WM_UNIT_DECORATE_INFO" val="{&quot;DecorateInfoH&quot;:{&quot;IsAbs&quot;:true},&quot;DecorateInfoW&quot;:{&quot;IsAbs&quot;:false},&quot;DecorateInfoX&quot;:{&quot;IsAbs&quot;:true,&quot;Pos&quot;:0},&quot;DecorateInfoY&quot;:{&quot;IsAbs&quot;:true,&quot;Pos&quot;:1},&quot;ReferentInfo&quot;:{&quot;Id&quot;:&quot;3fe90d637a704494ab24df4a7c7a8da5&quot;,&quot;X&quot;:{&quot;Pos&quot;:0},&quot;Y&quot;:{&quot;Pos&quot;:1}},&quot;whChangeMode&quot;:0}"/>
  <p:tag name="KSO_WM_CHIP_GROUPID" val="5efda0ca81ee359a788b1e11"/>
  <p:tag name="KSO_WM_CHIP_XID" val="5efda0ca81ee359a788b1e12"/>
  <p:tag name="KSO_WM_UNIT_FILL_FORE_SCHEMECOLOR_INDEX_BRIGHTNESS" val="0"/>
  <p:tag name="KSO_WM_UNIT_FILL_FORE_SCHEMECOLOR_INDEX" val="16"/>
  <p:tag name="KSO_WM_UNIT_FILL_TYPE" val="1"/>
  <p:tag name="KSO_WM_UNIT_SHADOW_SCHEMECOLOR_INDEX_BRIGHTNESS" val="0"/>
  <p:tag name="KSO_WM_UNIT_SHADOW_SCHEMECOLOR_INDEX" val="13"/>
  <p:tag name="KSO_WM_UNIT_TEXT_FILL_FORE_SCHEMECOLOR_INDEX_BRIGHTNESS" val="0"/>
  <p:tag name="KSO_WM_UNIT_TEXT_FILL_FORE_SCHEMECOLOR_INDEX" val="2"/>
  <p:tag name="KSO_WM_UNIT_TEXT_FILL_TYPE" val="1"/>
  <p:tag name="KSO_WM_UNIT_VALUE" val="320"/>
  <p:tag name="KSO_WM_TEMPLATE_ASSEMBLE_XID" val="60656ea04054ed1e2fb7fcbc"/>
  <p:tag name="KSO_WM_TEMPLATE_ASSEMBLE_GROUPID" val="60656ea04054ed1e2fb7fcbc"/>
  <p:tag name="WM_BEAUTIFY_ZORDER_FLAG_TAG" val="3"/>
</p:tagLst>
</file>

<file path=ppt/tags/tag327.xml><?xml version="1.0" encoding="utf-8"?>
<p:tagLst xmlns:p="http://schemas.openxmlformats.org/presentationml/2006/main">
  <p:tag name="KSO_WM_UNIT_VALUE" val="931*1523"/>
  <p:tag name="KSO_WM_UNIT_HIGHLIGHT" val="0"/>
  <p:tag name="KSO_WM_UNIT_COMPATIBLE" val="1"/>
  <p:tag name="KSO_WM_UNIT_DIAGRAM_ISNUMVISUAL" val="0"/>
  <p:tag name="KSO_WM_UNIT_DIAGRAM_ISREFERUNIT" val="0"/>
  <p:tag name="KSO_WM_UNIT_TYPE" val="d"/>
  <p:tag name="KSO_WM_UNIT_INDEX" val="1"/>
  <p:tag name="KSO_WM_UNIT_ID" val="diagram20211008_1*d*1"/>
  <p:tag name="KSO_WM_TEMPLATE_CATEGORY" val="diagram"/>
  <p:tag name="KSO_WM_TEMPLATE_INDEX" val="20211008"/>
  <p:tag name="KSO_WM_UNIT_LAYERLEVEL" val="1"/>
  <p:tag name="KSO_WM_TAG_VERSION" val="1.0"/>
  <p:tag name="KSO_WM_BEAUTIFY_FLAG" val="#wm#"/>
  <p:tag name="KSO_WM_CHIP_GROUPID" val="5e7310da9a230a26b9e88a19"/>
  <p:tag name="KSO_WM_CHIP_XID" val="5e7310da9a230a26b9e88a1a"/>
  <p:tag name="KSO_WM_UNIT_DEC_AREA_ID" val="bbdd324361f642f5ac29827d9a82440e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faf17e483a774b2c871eee8c5f51145e"/>
  <p:tag name="KSO_WM_UNIT_PLACING_PICTURE" val="faf17e483a774b2c871eee8c5f51145e"/>
  <p:tag name="KSO_WM_TEMPLATE_ASSEMBLE_XID" val="60656ea04054ed1e2fb7fcbc"/>
  <p:tag name="KSO_WM_TEMPLATE_ASSEMBLE_GROUPID" val="60656ea04054ed1e2fb7fcbc"/>
  <p:tag name="WM_BEAUTIFY_ZORDER_FLAG_TAG" val="4"/>
</p:tagLst>
</file>

<file path=ppt/tags/tag328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1008_1*f*1"/>
  <p:tag name="KSO_WM_TEMPLATE_CATEGORY" val="diagram"/>
  <p:tag name="KSO_WM_TEMPLATE_INDEX" val="20211008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128"/>
  <p:tag name="KSO_WM_UNIT_SHOW_EDIT_AREA_INDICATION" val="1"/>
  <p:tag name="KSO_WM_CHIP_GROUPID" val="5e6b05596848fb12bee65ac8"/>
  <p:tag name="KSO_WM_CHIP_XID" val="5e6b05596848fb12bee65aca"/>
  <p:tag name="KSO_WM_UNIT_DEC_AREA_ID" val="3fe90d637a704494ab24df4a7c7a8da5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4c9f53a6766c460e8a3870e58db9b32d"/>
  <p:tag name="KSO_WM_UNIT_TEXT_FILL_FORE_SCHEMECOLOR_INDEX_BRIGHTNESS" val="0.25"/>
  <p:tag name="KSO_WM_UNIT_TEXT_FILL_FORE_SCHEMECOLOR_INDEX" val="13"/>
  <p:tag name="KSO_WM_UNIT_TEXT_FILL_TYPE" val="1"/>
  <p:tag name="KSO_WM_TEMPLATE_ASSEMBLE_XID" val="60656ea04054ed1e2fb7fcbc"/>
  <p:tag name="KSO_WM_TEMPLATE_ASSEMBLE_GROUPID" val="60656ea04054ed1e2fb7fcbc"/>
  <p:tag name="WM_BEAUTIFY_ZORDER_FLAG_TAG" val="5"/>
</p:tagLst>
</file>

<file path=ppt/tags/tag329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4-12-04T18:50:28&quot;,&quot;maxSize&quot;:{&quot;size1&quot;:20},&quot;minSize&quot;:{&quot;size1&quot;:11.2},&quot;normalSize&quot;:{&quot;size1&quot;:11.2},&quot;subLayout&quot;:[{&quot;id&quot;:&quot;2024-12-04T18:50:28&quot;,&quot;margin&quot;:{&quot;bottom&quot;:0.025999998673796654,&quot;left&quot;:1.2699999809265137,&quot;right&quot;:1.2699999809265137,&quot;top&quot;:0.4230000376701355},&quot;type&quot;:0},{&quot;id&quot;:&quot;2024-12-04T18:50:28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3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3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333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334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20211899_1*i*1"/>
  <p:tag name="KSO_WM_TEMPLATE_CATEGORY" val="diagram"/>
  <p:tag name="KSO_WM_TEMPLATE_INDEX" val="20211899"/>
  <p:tag name="KSO_WM_UNIT_INDEX" val="1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BLOCK" val="0"/>
  <p:tag name="KSO_WM_UNIT_SM_LIMIT_TYPE" val="2"/>
  <p:tag name="KSO_WM_UNIT_DEC_AREA_ID" val="ed2e05467955471fa302bda457c0223f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1},&quot;ReferentInfo&quot;:{&quot;Id&quot;:&quot;51e6b16af8414593af898aa3f2cc02ec&quot;,&quot;X&quot;:{&quot;Pos&quot;:1},&quot;Y&quot;:{&quot;Pos&quot;:1}},&quot;whChangeMode&quot;:0}"/>
  <p:tag name="KSO_WM_CHIP_GROUPID" val="5ef0aed10e56d0f322bebb3b"/>
  <p:tag name="KSO_WM_CHIP_XID" val="5ef0aed10e56d0f322bebb3c"/>
  <p:tag name="KSO_WM_UNIT_LINE_FORE_SCHEMECOLOR_INDEX_BRIGHTNESS" val="0"/>
  <p:tag name="KSO_WM_UNIT_LINE_FORE_SCHEMECOLOR_INDEX" val="15"/>
  <p:tag name="KSO_WM_UNIT_LINE_FILL_TYPE" val="2"/>
  <p:tag name="KSO_WM_UNIT_TEXT_FILL_FORE_SCHEMECOLOR_INDEX_BRIGHTNESS" val="0"/>
  <p:tag name="KSO_WM_UNIT_TEXT_FILL_FORE_SCHEMECOLOR_INDEX" val="2"/>
  <p:tag name="KSO_WM_UNIT_TEXT_FILL_TYPE" val="1"/>
  <p:tag name="KSO_WM_UNIT_VALUE" val="357"/>
  <p:tag name="KSO_WM_TEMPLATE_ASSEMBLE_XID" val="60656f0e4054ed1e2fb802b1"/>
  <p:tag name="KSO_WM_TEMPLATE_ASSEMBLE_GROUPID" val="60656f0e4054ed1e2fb802b1"/>
  <p:tag name="WM_BEAUTIFY_ZORDER_FLAG_TAG" val="3"/>
</p:tagLst>
</file>

<file path=ppt/tags/tag335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，或许已经不纯粹作用于演示，极大可能运用于阅读领域；无论是传播观点、知识分享还是汇报工作，内容的详尽固然重要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1899_1*f*1"/>
  <p:tag name="KSO_WM_TEMPLATE_CATEGORY" val="diagram"/>
  <p:tag name="KSO_WM_TEMPLATE_INDEX" val="20211899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294"/>
  <p:tag name="KSO_WM_UNIT_SHOW_EDIT_AREA_INDICATION" val="1"/>
  <p:tag name="KSO_WM_CHIP_GROUPID" val="5e6b05596848fb12bee65ac8"/>
  <p:tag name="KSO_WM_CHIP_XID" val="5e6b05596848fb12bee65aca"/>
  <p:tag name="KSO_WM_UNIT_DEC_AREA_ID" val="24c1277e83284b3e8ff9d295f21b0b31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11d359df93964d5d92ead9569eaa9c26"/>
  <p:tag name="KSO_WM_UNIT_SUPPORT_UNIT_TYPE" val="[&quot;d&quot;,&quot;α&quot;,&quot;β&quot;,&quot;θ&quot;]"/>
  <p:tag name="KSO_WM_UNIT_TEXT_FILL_FORE_SCHEMECOLOR_INDEX_BRIGHTNESS" val="0.25"/>
  <p:tag name="KSO_WM_UNIT_TEXT_FILL_FORE_SCHEMECOLOR_INDEX" val="13"/>
  <p:tag name="KSO_WM_UNIT_TEXT_FILL_TYPE" val="1"/>
  <p:tag name="KSO_WM_TEMPLATE_ASSEMBLE_XID" val="60656f0e4054ed1e2fb802b1"/>
  <p:tag name="KSO_WM_TEMPLATE_ASSEMBLE_GROUPID" val="60656f0e4054ed1e2fb802b1"/>
  <p:tag name="WM_BEAUTIFY_ZORDER_FLAG_TAG" val="4"/>
</p:tagLst>
</file>

<file path=ppt/tags/tag336.xml><?xml version="1.0" encoding="utf-8"?>
<p:tagLst xmlns:p="http://schemas.openxmlformats.org/presentationml/2006/main">
  <p:tag name="KSO_WM_UNIT_VALUE" val="1311*1354"/>
  <p:tag name="KSO_WM_UNIT_HIGHLIGHT" val="0"/>
  <p:tag name="KSO_WM_UNIT_COMPATIBLE" val="0"/>
  <p:tag name="KSO_WM_UNIT_DIAGRAM_ISNUMVISUAL" val="0"/>
  <p:tag name="KSO_WM_UNIT_DIAGRAM_ISREFERUNIT" val="0"/>
  <p:tag name="KSO_WM_UNIT_TYPE" val="d"/>
  <p:tag name="KSO_WM_UNIT_INDEX" val="1"/>
  <p:tag name="KSO_WM_UNIT_ID" val="diagram20211899_1*d*1"/>
  <p:tag name="KSO_WM_TEMPLATE_CATEGORY" val="diagram"/>
  <p:tag name="KSO_WM_TEMPLATE_INDEX" val="20211899"/>
  <p:tag name="KSO_WM_UNIT_LAYERLEVEL" val="1"/>
  <p:tag name="KSO_WM_TAG_VERSION" val="1.0"/>
  <p:tag name="KSO_WM_BEAUTIFY_FLAG" val="#wm#"/>
  <p:tag name="KSO_WM_CHIP_GROUPID" val="5e7310da9a230a26b9e88a19"/>
  <p:tag name="KSO_WM_CHIP_XID" val="5e7310da9a230a26b9e88a1a"/>
  <p:tag name="KSO_WM_UNIT_DEC_AREA_ID" val="51e6b16af8414593af898aa3f2cc02ec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978138117cc34770aa353d22a3ee0721"/>
  <p:tag name="KSO_WM_UNIT_PLACING_PICTURE" val="978138117cc34770aa353d22a3ee0721"/>
  <p:tag name="KSO_WM_TEMPLATE_ASSEMBLE_XID" val="60656f0e4054ed1e2fb802b1"/>
  <p:tag name="KSO_WM_TEMPLATE_ASSEMBLE_GROUPID" val="60656f0e4054ed1e2fb802b1"/>
  <p:tag name="WM_BEAUTIFY_ZORDER_FLAG_TAG" val="5"/>
</p:tagLst>
</file>

<file path=ppt/tags/tag337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4-12-04T18:50:28&quot;,&quot;maxSize&quot;:{&quot;size1&quot;:20},&quot;minSize&quot;:{&quot;size1&quot;:11.2},&quot;normalSize&quot;:{&quot;size1&quot;:11.2},&quot;subLayout&quot;:[{&quot;id&quot;:&quot;2024-12-04T18:50:28&quot;,&quot;margin&quot;:{&quot;bottom&quot;:0.025999998673796654,&quot;left&quot;:1.2699999809265137,&quot;right&quot;:1.2699999809265137,&quot;top&quot;:0.4230000376701355},&quot;type&quot;:0},{&quot;id&quot;:&quot;2024-12-04T18:50:28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3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3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341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342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，或许已经不纯粹作用于演示，极大可能运用于阅读领域；无论是传播观点、知识分享还是汇报工作，内容的详尽固然重要，但请一定注意信息框架的清晰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1083_1*f*1"/>
  <p:tag name="KSO_WM_TEMPLATE_CATEGORY" val="diagram"/>
  <p:tag name="KSO_WM_TEMPLATE_INDEX" val="20211083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300"/>
  <p:tag name="KSO_WM_UNIT_SHOW_EDIT_AREA_INDICATION" val="1"/>
  <p:tag name="KSO_WM_CHIP_GROUPID" val="5e6b05596848fb12bee65ac8"/>
  <p:tag name="KSO_WM_CHIP_XID" val="5e6b05596848fb12bee65aca"/>
  <p:tag name="KSO_WM_UNIT_DEC_AREA_ID" val="70c8755b6f37472d840b2f40d7c25c1a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rt&quot;,&quot;fill_mode&quot;:&quot;full&quot;,&quot;sacle_strategy&quot;:&quot;smart&quot;}"/>
  <p:tag name="KSO_WM_ASSEMBLE_CHIP_INDEX" val="078f4d704024496f9c40d775791a1fb9"/>
  <p:tag name="KSO_WM_UNIT_TEXT_FILL_FORE_SCHEMECOLOR_INDEX_BRIGHTNESS" val="0.25"/>
  <p:tag name="KSO_WM_UNIT_TEXT_FILL_FORE_SCHEMECOLOR_INDEX" val="13"/>
  <p:tag name="KSO_WM_UNIT_TEXT_FILL_TYPE" val="1"/>
  <p:tag name="KSO_WM_TEMPLATE_ASSEMBLE_XID" val="6130c4e08b5cc6c91112a57b"/>
  <p:tag name="KSO_WM_TEMPLATE_ASSEMBLE_GROUPID" val="6130c4e08b5cc6c91112a57b"/>
  <p:tag name="WM_BEAUTIFY_ZORDER_FLAG_TAG" val="4"/>
</p:tagLst>
</file>

<file path=ppt/tags/tag343.xml><?xml version="1.0" encoding="utf-8"?>
<p:tagLst xmlns:p="http://schemas.openxmlformats.org/presentationml/2006/main">
  <p:tag name="KSO_WM_UNIT_VALUE" val="508*635"/>
  <p:tag name="KSO_WM_UNIT_HIGHLIGHT" val="0"/>
  <p:tag name="KSO_WM_UNIT_COMPATIBLE" val="1"/>
  <p:tag name="KSO_WM_UNIT_DIAGRAM_ISNUMVISUAL" val="0"/>
  <p:tag name="KSO_WM_UNIT_DIAGRAM_ISREFERUNIT" val="0"/>
  <p:tag name="KSO_WM_UNIT_TYPE" val="d"/>
  <p:tag name="KSO_WM_UNIT_INDEX" val="1"/>
  <p:tag name="KSO_WM_UNIT_ID" val="diagram20211083_1*d*1"/>
  <p:tag name="KSO_WM_TEMPLATE_CATEGORY" val="diagram"/>
  <p:tag name="KSO_WM_TEMPLATE_INDEX" val="20211083"/>
  <p:tag name="KSO_WM_UNIT_LAYERLEVEL" val="1"/>
  <p:tag name="KSO_WM_TAG_VERSION" val="1.0"/>
  <p:tag name="KSO_WM_BEAUTIFY_FLAG" val="#wm#"/>
  <p:tag name="KSO_WM_CHIP_GROUPID" val="5e7310da9a230a26b9e88a19"/>
  <p:tag name="KSO_WM_CHIP_XID" val="5e7310da9a230a26b9e88a1a"/>
  <p:tag name="KSO_WM_UNIT_DEC_AREA_ID" val="e7f42cde7938431285b9c7a82f7bb647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lt&quot;,&quot;fill_mode&quot;:&quot;full&quot;,&quot;sacle_strategy&quot;:&quot;smart&quot;}"/>
  <p:tag name="KSO_WM_ASSEMBLE_CHIP_INDEX" val="ecba67177d7944619af1f1e77c11ebbe"/>
  <p:tag name="KSO_WM_UNIT_PLACING_PICTURE" val="ecba67177d7944619af1f1e77c11ebbe"/>
  <p:tag name="KSO_WM_TEMPLATE_ASSEMBLE_XID" val="6130c4e08b5cc6c91112a57b"/>
  <p:tag name="KSO_WM_TEMPLATE_ASSEMBLE_GROUPID" val="6130c4e08b5cc6c91112a57b"/>
  <p:tag name="WM_BEAUTIFY_ZORDER_FLAG_TAG" val="5"/>
</p:tagLst>
</file>

<file path=ppt/tags/tag344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4-12-04T18:50:28&quot;,&quot;maxSize&quot;:{&quot;size1&quot;:20},&quot;minSize&quot;:{&quot;size1&quot;:11.2},&quot;normalSize&quot;:{&quot;size1&quot;:11.2},&quot;subLayout&quot;:[{&quot;id&quot;:&quot;2024-12-04T18:50:28&quot;,&quot;margin&quot;:{&quot;bottom&quot;:0.025999998673796654,&quot;left&quot;:1.2699999809265137,&quot;right&quot;:1.2699999809265137,&quot;top&quot;:0.4230000376701355},&quot;type&quot;:0},{&quot;id&quot;:&quot;2024-12-04T18:50:28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3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3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3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20058_2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TYPE" val="i"/>
  <p:tag name="KSO_WM_UNIT_INDEX" val="1"/>
  <p:tag name="KSO_WM_UNIT_BLOCK" val="0"/>
  <p:tag name="KSO_WM_UNIT_SM_LIMIT_TYPE" val="0"/>
  <p:tag name="KSO_WM_UNIT_DEC_AREA_ID" val="d9af724aacd940ba88587c69c6737586"/>
  <p:tag name="KSO_WM_UNIT_DECORATE_INFO" val="{&quot;ReferentInfo&quot;:{&quot;Id&quot;:&quot;22f7d0e2fc6540148a36099908562f0b;590ceab586f14f20999948c865f9646b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3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20058_2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ISCONTENTSTITLE" val="0"/>
  <p:tag name="KSO_WM_UNIT_ISNUMDGMTITLE" val="0"/>
  <p:tag name="KSO_WM_UNIT_PRESET_TEXT" val="线型上下导航版"/>
  <p:tag name="KSO_WM_UNIT_NOCLEAR" val="0"/>
  <p:tag name="KSO_WM_UNIT_VALUE" val="27"/>
  <p:tag name="KSO_WM_UNIT_TYPE" val="a"/>
  <p:tag name="KSO_WM_UNIT_INDEX" val="1"/>
  <p:tag name="KSO_WM_UNIT_BLOCK" val="0"/>
  <p:tag name="KSO_WM_UNIT_SM_LIMIT_TYPE" val="2"/>
  <p:tag name="KSO_WM_UNIT_DEC_AREA_ID" val="22f7d0e2fc6540148a36099908562f0b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3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20058_2*b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ISCONTENTSTITLE" val="0"/>
  <p:tag name="KSO_WM_UNIT_ISNUMDGMTITLE" val="0"/>
  <p:tag name="KSO_WM_UNIT_NOCLEAR" val="0"/>
  <p:tag name="KSO_WM_UNIT_TYPE" val="b"/>
  <p:tag name="KSO_WM_UNIT_INDEX" val="1"/>
  <p:tag name="KSO_WM_UNIT_BLOCK" val="0"/>
  <p:tag name="KSO_WM_UNIT_SM_LIMIT_TYPE" val="2"/>
  <p:tag name="KSO_WM_UNIT_DEC_AREA_ID" val="590ceab586f14f20999948c865f9646b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VALUE" val="49"/>
  <p:tag name="KSO_WM_UNIT_PRESET_TEXT" val="单击此处添加文本具体内容，简明扼要的阐述您的观点。"/>
  <p:tag name="KSO_WM_UNIT_TEXT_FILL_FORE_SCHEMECOLOR_INDEX_BRIGHTNESS" val="0"/>
  <p:tag name="KSO_WM_UNIT_TEXT_FILL_FORE_SCHEMECOLOR_INDEX" val="13"/>
  <p:tag name="KSO_WM_UNIT_TEXT_FILL_TYPE" val="1"/>
  <p:tag name="WM_BEAUTIFY_ZORDER_FLAG_TAG" val="3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50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，或许已经不纯粹作用于演示，极大可能运用于阅读领域；无论是传播观点、知识分享还是汇报工作，内容的详尽固然重要，但请一定注意信息框架的清晰，这样才能使内容层次分明，页面简洁易读。如果您的内容确实非常重要又难以精简，也请使用分段处理，对内容进行简单的梳理和提炼，这样会使逻辑框架相对清晰。为了能让您有更直观的字数感受，并进一步方便使用，我们设置了文本的最大限度，当您输入的文字到这里时，已濒临页面容纳内容的上限，若还有更多内容，请酌情缩小字号，但我们不建议您的文本字号小于14磅，请您务必注意。单击此处添加正文，文字是您思想的提炼，为了演示发布的良好效果，请言简意赅的阐述您的观点。您的内容已经简明扼要，字字珠玑，但信息却千丝万缕、错综复杂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2843_1*f*1"/>
  <p:tag name="KSO_WM_TEMPLATE_CATEGORY" val="diagram"/>
  <p:tag name="KSO_WM_TEMPLATE_INDEX" val="20212843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576"/>
  <p:tag name="KSO_WM_UNIT_SHOW_EDIT_AREA_INDICATION" val="1"/>
  <p:tag name="KSO_WM_CHIP_GROUPID" val="5e6b05596848fb12bee65ac8"/>
  <p:tag name="KSO_WM_CHIP_XID" val="5e6b05596848fb12bee65aca"/>
  <p:tag name="KSO_WM_UNIT_DEC_AREA_ID" val="8cb1ccbfd41a4f08aa021a2337e676da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53f115901fe44f3787d5c3752471e8b4"/>
  <p:tag name="KSO_WM_UNIT_SUPPORT_UNIT_TYPE" val="[&quot;l&quot;,&quot;m&quot;,&quot;n&quot;,&quot;o&quot;,&quot;p&quot;,&quot;q&quot;,&quot;r&quot;,&quot;δ&quot;,&quot;ε&quot;,&quot;ζ&quot;,&quot;η&quot;,&quot;d&quot;,&quot;α&quot;,&quot;β&quot;,&quot;θ&quot;]"/>
  <p:tag name="KSO_WM_UNIT_TEXT_FILL_FORE_SCHEMECOLOR_INDEX_BRIGHTNESS" val="0.25"/>
  <p:tag name="KSO_WM_UNIT_TEXT_FILL_FORE_SCHEMECOLOR_INDEX" val="13"/>
  <p:tag name="KSO_WM_UNIT_TEXT_FILL_TYPE" val="1"/>
  <p:tag name="KSO_WM_TEMPLATE_ASSEMBLE_XID" val="60656f644054ed1e2fb8092e"/>
  <p:tag name="KSO_WM_TEMPLATE_ASSEMBLE_GROUPID" val="60656f644054ed1e2fb8092e"/>
  <p:tag name="WM_BEAUTIFY_ZORDER_FLAG_TAG" val="4"/>
</p:tagLst>
</file>

<file path=ppt/tags/tag351.xml><?xml version="1.0" encoding="utf-8"?>
<p:tagLst xmlns:p="http://schemas.openxmlformats.org/presentationml/2006/main">
  <p:tag name="KSO_WM_SLIDE_ID" val="diagram20220058_2"/>
  <p:tag name="KSO_WM_TEMPLATE_SUBCATEGORY" val="25"/>
  <p:tag name="KSO_WM_TEMPLATE_MASTER_TYPE" val="0"/>
  <p:tag name="KSO_WM_TEMPLATE_COLOR_TYPE" val="0"/>
  <p:tag name="KSO_WM_SLIDE_ITEM_CNT" val="0"/>
  <p:tag name="KSO_WM_SLIDE_INDEX" val="2"/>
  <p:tag name="KSO_WM_TAG_VERSION" val="1.0"/>
  <p:tag name="KSO_WM_BEAUTIFY_FLAG" val="#wm#"/>
  <p:tag name="KSO_WM_TEMPLATE_CATEGORY" val="diagram"/>
  <p:tag name="KSO_WM_TEMPLATE_INDEX" val="20220058"/>
  <p:tag name="KSO_WM_SLIDE_LAYOUT" val="a_b_d"/>
  <p:tag name="KSO_WM_SLIDE_LAYOUT_CNT" val="1_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RATIO" val="1.777778"/>
  <p:tag name="KSO_WM_SLIDE_BACKGROUND" val="[&quot;general&quot;]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4-12-04T18:50:28&quot;,&quot;maxSize&quot;:{&quot;size1&quot;:31.1},&quot;minSize&quot;:{&quot;size1&quot;:17.8},&quot;normalSize&quot;:{&quot;size1&quot;:17.8},&quot;subLayout&quot;:[{&quot;id&quot;:&quot;2024-12-04T18:50:28&quot;,&quot;maxSize&quot;:{&quot;size1&quot;:100},&quot;minSize&quot;:{&quot;size1&quot;:61.7},&quot;normalSize&quot;:{&quot;size1&quot;:61.7},&quot;subLayout&quot;:[{&quot;id&quot;:&quot;2024-12-04T18:50:28&quot;,&quot;margin&quot;:{&quot;bottom&quot;:0,&quot;left&quot;:1.2699999809265137,&quot;right&quot;:1.2699999809265137,&quot;top&quot;:0.4230000376701355},&quot;type&quot;:0},{&quot;id&quot;:&quot;2024-12-04T18:50:28&quot;,&quot;margin&quot;:{&quot;bottom&quot;:0.025999998673796654,&quot;left&quot;:1.2699999809265137,&quot;right&quot;:1.2699999809265137,&quot;top&quot;:0.025999998673796654},&quot;type&quot;:0}],&quot;type&quot;:0},{&quot;id&quot;:&quot;2024-12-04T18:50:28&quot;,&quot;margin&quot;:{&quot;bottom&quot;:0.847000002861023,&quot;left&quot;:1.2699999809265137,&quot;right&quot;:1.2699999809265137,&quot;top&quot;:1.2699999809265137},&quot;type&quot;:0}],&quot;type&quot;:0}"/>
  <p:tag name="KSO_WM_SLIDE_BACKGROUND_TYPE" val="general"/>
  <p:tag name="KSO_WM_SLIDE_BK_DARK_LIGHT" val="2"/>
</p:tagLst>
</file>

<file path=ppt/tags/tag3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3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3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20058_2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TYPE" val="i"/>
  <p:tag name="KSO_WM_UNIT_INDEX" val="1"/>
  <p:tag name="KSO_WM_UNIT_BLOCK" val="0"/>
  <p:tag name="KSO_WM_UNIT_SM_LIMIT_TYPE" val="0"/>
  <p:tag name="KSO_WM_UNIT_DEC_AREA_ID" val="d9af724aacd940ba88587c69c6737586"/>
  <p:tag name="KSO_WM_UNIT_DECORATE_INFO" val="{&quot;ReferentInfo&quot;:{&quot;Id&quot;:&quot;22f7d0e2fc6540148a36099908562f0b;590ceab586f14f20999948c865f9646b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3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20058_2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ISCONTENTSTITLE" val="0"/>
  <p:tag name="KSO_WM_UNIT_ISNUMDGMTITLE" val="0"/>
  <p:tag name="KSO_WM_UNIT_PRESET_TEXT" val="线型上下导航版"/>
  <p:tag name="KSO_WM_UNIT_NOCLEAR" val="0"/>
  <p:tag name="KSO_WM_UNIT_VALUE" val="27"/>
  <p:tag name="KSO_WM_UNIT_TYPE" val="a"/>
  <p:tag name="KSO_WM_UNIT_INDEX" val="1"/>
  <p:tag name="KSO_WM_UNIT_BLOCK" val="0"/>
  <p:tag name="KSO_WM_UNIT_SM_LIMIT_TYPE" val="2"/>
  <p:tag name="KSO_WM_UNIT_DEC_AREA_ID" val="22f7d0e2fc6540148a36099908562f0b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3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20058_2*b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ISCONTENTSTITLE" val="0"/>
  <p:tag name="KSO_WM_UNIT_ISNUMDGMTITLE" val="0"/>
  <p:tag name="KSO_WM_UNIT_NOCLEAR" val="0"/>
  <p:tag name="KSO_WM_UNIT_TYPE" val="b"/>
  <p:tag name="KSO_WM_UNIT_INDEX" val="1"/>
  <p:tag name="KSO_WM_UNIT_BLOCK" val="0"/>
  <p:tag name="KSO_WM_UNIT_SM_LIMIT_TYPE" val="2"/>
  <p:tag name="KSO_WM_UNIT_DEC_AREA_ID" val="590ceab586f14f20999948c865f9646b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VALUE" val="49"/>
  <p:tag name="KSO_WM_UNIT_PRESET_TEXT" val="单击此处添加文本具体内容，简明扼要的阐述您的观点。"/>
  <p:tag name="KSO_WM_UNIT_TEXT_FILL_FORE_SCHEMECOLOR_INDEX_BRIGHTNESS" val="0"/>
  <p:tag name="KSO_WM_UNIT_TEXT_FILL_FORE_SCHEMECOLOR_INDEX" val="13"/>
  <p:tag name="KSO_WM_UNIT_TEXT_FILL_TYPE" val="1"/>
  <p:tag name="WM_BEAUTIFY_ZORDER_FLAG_TAG" val="3"/>
</p:tagLst>
</file>

<file path=ppt/tags/tag3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12687_1*i*1"/>
  <p:tag name="KSO_WM_TEMPLATE_CATEGORY" val="diagram"/>
  <p:tag name="KSO_WM_TEMPLATE_INDEX" val="20212687"/>
  <p:tag name="KSO_WM_UNIT_LAYERLEVEL" val="1"/>
  <p:tag name="KSO_WM_TAG_VERSION" val="1.0"/>
  <p:tag name="KSO_WM_BEAUTIFY_FLAG" val="#wm#"/>
  <p:tag name="KSO_WM_UNIT_BLOCK" val="0"/>
  <p:tag name="KSO_WM_UNIT_SM_LIMIT_TYPE" val="2"/>
  <p:tag name="KSO_WM_UNIT_DEC_AREA_ID" val="3c4afa0b5caa43f38b74808b5513ba5f"/>
  <p:tag name="KSO_WM_UNIT_DECORATE_INFO" val="{&quot;ReferentInfo&quot;:{&quot;Id&quot;:&quot;slide&quot;,&quot;X&quot;:{&quot;Pos&quot;:2},&quot;Y&quot;:{&quot;Pos&quot;:0}},&quot;DecorateInfoX&quot;:{&quot;Pos&quot;:2,&quot;IsAbs&quot;:false},&quot;DecorateInfoY&quot;:{&quot;Pos&quot;:0,&quot;IsAbs&quot;:false},&quot;DecorateInfoW&quot;:{&quot;IsAbs&quot;:false},&quot;DecorateInfoH&quot;:{&quot;IsAbs&quot;:false},&quot;whChangeMode&quot;:1}"/>
  <p:tag name="KSO_WM_CHIP_GROUPID" val="5f71a4e3747e3ea6e293b256"/>
  <p:tag name="KSO_WM_CHIP_XID" val="5f71a4e3747e3ea6e293b257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1"/>
  <p:tag name="KSO_WM_TEMPLATE_ASSEMBLE_XID" val="60656f654054ed1e2fb80946"/>
  <p:tag name="KSO_WM_TEMPLATE_ASSEMBLE_GROUPID" val="60656f654054ed1e2fb80946"/>
  <p:tag name="WM_BEAUTIFY_ZORDER_FLAG_TAG" val="4"/>
</p:tagLst>
</file>

<file path=ppt/tags/tag3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12687_1*i*2"/>
  <p:tag name="KSO_WM_TEMPLATE_CATEGORY" val="diagram"/>
  <p:tag name="KSO_WM_TEMPLATE_INDEX" val="20212687"/>
  <p:tag name="KSO_WM_UNIT_LAYERLEVEL" val="1"/>
  <p:tag name="KSO_WM_TAG_VERSION" val="1.0"/>
  <p:tag name="KSO_WM_BEAUTIFY_FLAG" val="#wm#"/>
  <p:tag name="KSO_WM_UNIT_BLOCK" val="0"/>
  <p:tag name="KSO_WM_UNIT_SM_LIMIT_TYPE" val="2"/>
  <p:tag name="KSO_WM_UNIT_DEC_AREA_ID" val="15e80c0773834399a13599e79356248b"/>
  <p:tag name="KSO_WM_UNIT_DECORATE_INFO" val="{&quot;ReferentInfo&quot;:{&quot;Id&quot;:&quot;slide&quot;,&quot;X&quot;:{&quot;Pos&quot;:2},&quot;Y&quot;:{&quot;Pos&quot;:0}},&quot;DecorateInfoX&quot;:{&quot;Pos&quot;:2,&quot;IsAbs&quot;:false},&quot;DecorateInfoY&quot;:{&quot;Pos&quot;:0,&quot;IsAbs&quot;:false},&quot;DecorateInfoW&quot;:{&quot;IsAbs&quot;:false},&quot;DecorateInfoH&quot;:{&quot;IsAbs&quot;:false},&quot;whChangeMode&quot;:1}"/>
  <p:tag name="KSO_WM_CHIP_GROUPID" val="5f71a4e3747e3ea6e293b256"/>
  <p:tag name="KSO_WM_CHIP_XID" val="5f71a4e3747e3ea6e293b257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1"/>
  <p:tag name="KSO_WM_TEMPLATE_ASSEMBLE_XID" val="60656f654054ed1e2fb80946"/>
  <p:tag name="KSO_WM_TEMPLATE_ASSEMBLE_GROUPID" val="60656f654054ed1e2fb80946"/>
  <p:tag name="WM_BEAUTIFY_ZORDER_FLAG_TAG" val="5"/>
</p:tagLst>
</file>

<file path=ppt/tags/tag3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diagram20212687_1*i*3"/>
  <p:tag name="KSO_WM_TEMPLATE_CATEGORY" val="diagram"/>
  <p:tag name="KSO_WM_TEMPLATE_INDEX" val="20212687"/>
  <p:tag name="KSO_WM_UNIT_LAYERLEVEL" val="1"/>
  <p:tag name="KSO_WM_TAG_VERSION" val="1.0"/>
  <p:tag name="KSO_WM_BEAUTIFY_FLAG" val="#wm#"/>
  <p:tag name="KSO_WM_UNIT_BLOCK" val="0"/>
  <p:tag name="KSO_WM_UNIT_SM_LIMIT_TYPE" val="2"/>
  <p:tag name="KSO_WM_UNIT_DEC_AREA_ID" val="e2649454f1f349029e6f455142f4ee7e"/>
  <p:tag name="KSO_WM_UNIT_DECORATE_INFO" val="{&quot;ReferentInfo&quot;:{&quot;Id&quot;:&quot;slide&quot;,&quot;X&quot;:{&quot;Pos&quot;:2},&quot;Y&quot;:{&quot;Pos&quot;:0}},&quot;DecorateInfoX&quot;:{&quot;Pos&quot;:2,&quot;IsAbs&quot;:false},&quot;DecorateInfoY&quot;:{&quot;Pos&quot;:0,&quot;IsAbs&quot;:false},&quot;DecorateInfoW&quot;:{&quot;IsAbs&quot;:false},&quot;DecorateInfoH&quot;:{&quot;IsAbs&quot;:false},&quot;whChangeMode&quot;:1}"/>
  <p:tag name="KSO_WM_CHIP_GROUPID" val="5f71a4e3747e3ea6e293b256"/>
  <p:tag name="KSO_WM_CHIP_XID" val="5f71a4e3747e3ea6e293b257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1"/>
  <p:tag name="KSO_WM_TEMPLATE_ASSEMBLE_XID" val="60656f654054ed1e2fb80946"/>
  <p:tag name="KSO_WM_TEMPLATE_ASSEMBLE_GROUPID" val="60656f654054ed1e2fb80946"/>
  <p:tag name="WM_BEAUTIFY_ZORDER_FLAG_TAG" val="6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diagram20212687_1*i*4"/>
  <p:tag name="KSO_WM_TEMPLATE_CATEGORY" val="diagram"/>
  <p:tag name="KSO_WM_TEMPLATE_INDEX" val="20212687"/>
  <p:tag name="KSO_WM_UNIT_LAYERLEVEL" val="1"/>
  <p:tag name="KSO_WM_TAG_VERSION" val="1.0"/>
  <p:tag name="KSO_WM_BEAUTIFY_FLAG" val="#wm#"/>
  <p:tag name="KSO_WM_UNIT_BLOCK" val="0"/>
  <p:tag name="KSO_WM_UNIT_SM_LIMIT_TYPE" val="2"/>
  <p:tag name="KSO_WM_UNIT_DEC_AREA_ID" val="eb7849fb6e2d4740bbea23af99150873"/>
  <p:tag name="KSO_WM_UNIT_DECORATE_INFO" val="{&quot;ReferentInfo&quot;:{&quot;Id&quot;:&quot;slide&quot;,&quot;X&quot;:{&quot;Pos&quot;:0},&quot;Y&quot;:{&quot;Pos&quot;:2}},&quot;DecorateInfoX&quot;:{&quot;Pos&quot;:0,&quot;IsAbs&quot;:false},&quot;DecorateInfoY&quot;:{&quot;Pos&quot;:2,&quot;IsAbs&quot;:false},&quot;DecorateInfoW&quot;:{&quot;IsAbs&quot;:false},&quot;DecorateInfoH&quot;:{&quot;IsAbs&quot;:false},&quot;whChangeMode&quot;:1}"/>
  <p:tag name="KSO_WM_CHIP_GROUPID" val="5f71a4e3747e3ea6e293b256"/>
  <p:tag name="KSO_WM_CHIP_XID" val="5f71a4e3747e3ea6e293b257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48"/>
  <p:tag name="KSO_WM_TEMPLATE_ASSEMBLE_XID" val="60656f654054ed1e2fb80946"/>
  <p:tag name="KSO_WM_TEMPLATE_ASSEMBLE_GROUPID" val="60656f654054ed1e2fb80946"/>
  <p:tag name="WM_BEAUTIFY_ZORDER_FLAG_TAG" val="7"/>
</p:tagLst>
</file>

<file path=ppt/tags/tag3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"/>
  <p:tag name="KSO_WM_UNIT_ID" val="diagram20212687_1*i*5"/>
  <p:tag name="KSO_WM_TEMPLATE_CATEGORY" val="diagram"/>
  <p:tag name="KSO_WM_TEMPLATE_INDEX" val="20212687"/>
  <p:tag name="KSO_WM_UNIT_LAYERLEVEL" val="1"/>
  <p:tag name="KSO_WM_TAG_VERSION" val="1.0"/>
  <p:tag name="KSO_WM_BEAUTIFY_FLAG" val="#wm#"/>
  <p:tag name="KSO_WM_UNIT_BLOCK" val="0"/>
  <p:tag name="KSO_WM_UNIT_SM_LIMIT_TYPE" val="2"/>
  <p:tag name="KSO_WM_UNIT_DEC_AREA_ID" val="1db9c723d5a24b58ab96c856c0cd4eb4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1}"/>
  <p:tag name="KSO_WM_CHIP_GROUPID" val="5f71a4e3747e3ea6e293b256"/>
  <p:tag name="KSO_WM_CHIP_XID" val="5f71a4e3747e3ea6e293b257"/>
  <p:tag name="KSO_WM_UNIT_TEXT_FILL_FORE_SCHEMECOLOR_INDEX_BRIGHTNESS" val="0"/>
  <p:tag name="KSO_WM_UNIT_TEXT_FILL_FORE_SCHEMECOLOR_INDEX" val="13"/>
  <p:tag name="KSO_WM_UNIT_TEXT_FILL_TYPE" val="1"/>
  <p:tag name="KSO_WM_UNIT_VALUE" val="4"/>
  <p:tag name="KSO_WM_TEMPLATE_ASSEMBLE_XID" val="60656f654054ed1e2fb80946"/>
  <p:tag name="KSO_WM_TEMPLATE_ASSEMBLE_GROUPID" val="60656f654054ed1e2fb80946"/>
  <p:tag name="WM_BEAUTIFY_ZORDER_FLAG_TAG" val="8"/>
</p:tagLst>
</file>

<file path=ppt/tags/tag3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6"/>
  <p:tag name="KSO_WM_UNIT_ID" val="diagram20212687_1*i*6"/>
  <p:tag name="KSO_WM_TEMPLATE_CATEGORY" val="diagram"/>
  <p:tag name="KSO_WM_TEMPLATE_INDEX" val="20212687"/>
  <p:tag name="KSO_WM_UNIT_LAYERLEVEL" val="1"/>
  <p:tag name="KSO_WM_TAG_VERSION" val="1.0"/>
  <p:tag name="KSO_WM_BEAUTIFY_FLAG" val="#wm#"/>
  <p:tag name="KSO_WM_UNIT_BLOCK" val="0"/>
  <p:tag name="KSO_WM_UNIT_SM_LIMIT_TYPE" val="2"/>
  <p:tag name="KSO_WM_UNIT_DEC_AREA_ID" val="17a9342137704ba59401a0f97caba8fe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1}"/>
  <p:tag name="KSO_WM_CHIP_GROUPID" val="5f71a4e3747e3ea6e293b256"/>
  <p:tag name="KSO_WM_CHIP_XID" val="5f71a4e3747e3ea6e293b257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13"/>
  <p:tag name="KSO_WM_UNIT_TEXT_FILL_TYPE" val="1"/>
  <p:tag name="KSO_WM_UNIT_VALUE" val="6"/>
  <p:tag name="KSO_WM_TEMPLATE_ASSEMBLE_XID" val="60656f654054ed1e2fb80946"/>
  <p:tag name="KSO_WM_TEMPLATE_ASSEMBLE_GROUPID" val="60656f654054ed1e2fb80946"/>
  <p:tag name="WM_BEAUTIFY_ZORDER_FLAG_TAG" val="9"/>
</p:tagLst>
</file>

<file path=ppt/tags/tag363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2687_1*f*1"/>
  <p:tag name="KSO_WM_TEMPLATE_CATEGORY" val="diagram"/>
  <p:tag name="KSO_WM_TEMPLATE_INDEX" val="20212687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64"/>
  <p:tag name="KSO_WM_UNIT_SHOW_EDIT_AREA_INDICATION" val="1"/>
  <p:tag name="KSO_WM_CHIP_GROUPID" val="5e6b05596848fb12bee65ac8"/>
  <p:tag name="KSO_WM_CHIP_XID" val="5e6b05596848fb12bee65aca"/>
  <p:tag name="KSO_WM_UNIT_DEC_AREA_ID" val="2f65476610884515a783e28ff7269629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lm&quot;,&quot;fill_mode&quot;:&quot;full&quot;,&quot;sacle_strategy&quot;:&quot;smart&quot;}"/>
  <p:tag name="KSO_WM_ASSEMBLE_CHIP_INDEX" val="a6b42b278f644c11948fd074fdb9ea30"/>
  <p:tag name="KSO_WM_UNIT_TEXT_FILL_FORE_SCHEMECOLOR_INDEX_BRIGHTNESS" val="0.25"/>
  <p:tag name="KSO_WM_UNIT_TEXT_FILL_FORE_SCHEMECOLOR_INDEX" val="13"/>
  <p:tag name="KSO_WM_UNIT_TEXT_FILL_TYPE" val="1"/>
  <p:tag name="KSO_WM_TEMPLATE_ASSEMBLE_XID" val="60656f654054ed1e2fb80946"/>
  <p:tag name="KSO_WM_TEMPLATE_ASSEMBLE_GROUPID" val="60656f654054ed1e2fb80946"/>
  <p:tag name="WM_BEAUTIFY_ZORDER_FLAG_TAG" val="10"/>
</p:tagLst>
</file>

<file path=ppt/tags/tag364.xml><?xml version="1.0" encoding="utf-8"?>
<p:tagLst xmlns:p="http://schemas.openxmlformats.org/presentationml/2006/main">
  <p:tag name="KSO_WM_UNIT_VALUE" val="1269*1861"/>
  <p:tag name="KSO_WM_UNIT_HIGHLIGHT" val="0"/>
  <p:tag name="KSO_WM_UNIT_COMPATIBLE" val="1"/>
  <p:tag name="KSO_WM_UNIT_DIAGRAM_ISNUMVISUAL" val="0"/>
  <p:tag name="KSO_WM_UNIT_DIAGRAM_ISREFERUNIT" val="0"/>
  <p:tag name="KSO_WM_UNIT_TYPE" val="d"/>
  <p:tag name="KSO_WM_UNIT_INDEX" val="1"/>
  <p:tag name="KSO_WM_UNIT_ID" val="diagram20212687_1*d*1"/>
  <p:tag name="KSO_WM_TEMPLATE_CATEGORY" val="diagram"/>
  <p:tag name="KSO_WM_TEMPLATE_INDEX" val="20212687"/>
  <p:tag name="KSO_WM_UNIT_LAYERLEVEL" val="1"/>
  <p:tag name="KSO_WM_TAG_VERSION" val="1.0"/>
  <p:tag name="KSO_WM_BEAUTIFY_FLAG" val="#wm#"/>
  <p:tag name="KSO_WM_CHIP_GROUPID" val="5e7310da9a230a26b9e88a19"/>
  <p:tag name="KSO_WM_CHIP_XID" val="5e7310da9a230a26b9e88a1a"/>
  <p:tag name="KSO_WM_UNIT_DEC_AREA_ID" val="4f32891c5d7044819ad56211a40528dd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de076d9698aa4f0c9c68551b572f3e25"/>
  <p:tag name="KSO_WM_UNIT_PLACING_PICTURE" val="de076d9698aa4f0c9c68551b572f3e25"/>
  <p:tag name="KSO_WM_UNIT_SUPPORT_UNIT_TYPE" val="[&quot;l&quot;,&quot;m&quot;,&quot;n&quot;,&quot;o&quot;,&quot;p&quot;,&quot;q&quot;,&quot;r&quot;,&quot;δ&quot;,&quot;ε&quot;,&quot;ζ&quot;,&quot;η&quot;,&quot;d&quot;,&quot;α&quot;,&quot;β&quot;,&quot;θ&quot;]"/>
  <p:tag name="KSO_WM_TEMPLATE_ASSEMBLE_XID" val="60656f654054ed1e2fb80946"/>
  <p:tag name="KSO_WM_TEMPLATE_ASSEMBLE_GROUPID" val="60656f654054ed1e2fb80946"/>
  <p:tag name="WM_BEAUTIFY_ZORDER_FLAG_TAG" val="11"/>
</p:tagLst>
</file>

<file path=ppt/tags/tag365.xml><?xml version="1.0" encoding="utf-8"?>
<p:tagLst xmlns:p="http://schemas.openxmlformats.org/presentationml/2006/main">
  <p:tag name="KSO_WM_SLIDE_ID" val="diagram20220058_2"/>
  <p:tag name="KSO_WM_TEMPLATE_SUBCATEGORY" val="25"/>
  <p:tag name="KSO_WM_TEMPLATE_MASTER_TYPE" val="0"/>
  <p:tag name="KSO_WM_TEMPLATE_COLOR_TYPE" val="0"/>
  <p:tag name="KSO_WM_SLIDE_ITEM_CNT" val="0"/>
  <p:tag name="KSO_WM_SLIDE_INDEX" val="2"/>
  <p:tag name="KSO_WM_TAG_VERSION" val="1.0"/>
  <p:tag name="KSO_WM_BEAUTIFY_FLAG" val="#wm#"/>
  <p:tag name="KSO_WM_TEMPLATE_CATEGORY" val="diagram"/>
  <p:tag name="KSO_WM_TEMPLATE_INDEX" val="20220058"/>
  <p:tag name="KSO_WM_SLIDE_LAYOUT" val="a_b_d"/>
  <p:tag name="KSO_WM_SLIDE_LAYOUT_CNT" val="1_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RATIO" val="1.777778"/>
  <p:tag name="KSO_WM_SLIDE_BACKGROUND" val="[&quot;general&quot;]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4-12-04T18:50:28&quot;,&quot;maxSize&quot;:{&quot;size1&quot;:31.1},&quot;minSize&quot;:{&quot;size1&quot;:17.8},&quot;normalSize&quot;:{&quot;size1&quot;:17.8},&quot;subLayout&quot;:[{&quot;id&quot;:&quot;2024-12-04T18:50:28&quot;,&quot;maxSize&quot;:{&quot;size1&quot;:100},&quot;minSize&quot;:{&quot;size1&quot;:61.7},&quot;normalSize&quot;:{&quot;size1&quot;:61.7},&quot;subLayout&quot;:[{&quot;id&quot;:&quot;2024-12-04T18:50:28&quot;,&quot;margin&quot;:{&quot;bottom&quot;:0,&quot;left&quot;:1.2699999809265137,&quot;right&quot;:1.2699999809265137,&quot;top&quot;:0.4230000376701355},&quot;type&quot;:0},{&quot;id&quot;:&quot;2024-12-04T18:50:28&quot;,&quot;margin&quot;:{&quot;bottom&quot;:0.025999998673796654,&quot;left&quot;:1.2699999809265137,&quot;right&quot;:1.2699999809265137,&quot;top&quot;:0.025999998673796654},&quot;type&quot;:0}],&quot;type&quot;:0},{&quot;id&quot;:&quot;2024-12-04T18:50:28&quot;,&quot;margin&quot;:{&quot;bottom&quot;:0.847000002861023,&quot;left&quot;:1.2699999809265137,&quot;right&quot;:1.2699999809265137,&quot;top&quot;:1.2699999809265137},&quot;type&quot;:0}],&quot;type&quot;:0}"/>
  <p:tag name="KSO_WM_SLIDE_BACKGROUND_TYPE" val="general"/>
  <p:tag name="KSO_WM_SLIDE_BK_DARK_LIGHT" val="2"/>
</p:tagLst>
</file>

<file path=ppt/tags/tag3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3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3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20058_2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TYPE" val="i"/>
  <p:tag name="KSO_WM_UNIT_INDEX" val="1"/>
  <p:tag name="KSO_WM_UNIT_BLOCK" val="0"/>
  <p:tag name="KSO_WM_UNIT_SM_LIMIT_TYPE" val="0"/>
  <p:tag name="KSO_WM_UNIT_DEC_AREA_ID" val="d9af724aacd940ba88587c69c6737586"/>
  <p:tag name="KSO_WM_UNIT_DECORATE_INFO" val="{&quot;ReferentInfo&quot;:{&quot;Id&quot;:&quot;22f7d0e2fc6540148a36099908562f0b;590ceab586f14f20999948c865f9646b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3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20058_2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ISCONTENTSTITLE" val="0"/>
  <p:tag name="KSO_WM_UNIT_ISNUMDGMTITLE" val="0"/>
  <p:tag name="KSO_WM_UNIT_PRESET_TEXT" val="线型上下导航版"/>
  <p:tag name="KSO_WM_UNIT_NOCLEAR" val="0"/>
  <p:tag name="KSO_WM_UNIT_VALUE" val="27"/>
  <p:tag name="KSO_WM_UNIT_TYPE" val="a"/>
  <p:tag name="KSO_WM_UNIT_INDEX" val="1"/>
  <p:tag name="KSO_WM_UNIT_BLOCK" val="0"/>
  <p:tag name="KSO_WM_UNIT_SM_LIMIT_TYPE" val="2"/>
  <p:tag name="KSO_WM_UNIT_DEC_AREA_ID" val="22f7d0e2fc6540148a36099908562f0b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20058_2*b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ISCONTENTSTITLE" val="0"/>
  <p:tag name="KSO_WM_UNIT_ISNUMDGMTITLE" val="0"/>
  <p:tag name="KSO_WM_UNIT_NOCLEAR" val="0"/>
  <p:tag name="KSO_WM_UNIT_TYPE" val="b"/>
  <p:tag name="KSO_WM_UNIT_INDEX" val="1"/>
  <p:tag name="KSO_WM_UNIT_BLOCK" val="0"/>
  <p:tag name="KSO_WM_UNIT_SM_LIMIT_TYPE" val="2"/>
  <p:tag name="KSO_WM_UNIT_DEC_AREA_ID" val="590ceab586f14f20999948c865f9646b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VALUE" val="49"/>
  <p:tag name="KSO_WM_UNIT_PRESET_TEXT" val="单击此处添加文本具体内容，简明扼要的阐述您的观点。"/>
  <p:tag name="KSO_WM_UNIT_TEXT_FILL_FORE_SCHEMECOLOR_INDEX_BRIGHTNESS" val="0"/>
  <p:tag name="KSO_WM_UNIT_TEXT_FILL_FORE_SCHEMECOLOR_INDEX" val="13"/>
  <p:tag name="KSO_WM_UNIT_TEXT_FILL_TYPE" val="1"/>
  <p:tag name="WM_BEAUTIFY_ZORDER_FLAG_TAG" val="3"/>
</p:tagLst>
</file>

<file path=ppt/tags/tag371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，或许已经不纯粹作用于演示，极大可能运用于阅读领域；无论是传播观点、知识分享还是汇报工作，内容的详尽固然重要，但请一定注意信息框架的清晰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07315_1*f*1"/>
  <p:tag name="KSO_WM_TEMPLATE_CATEGORY" val="diagram"/>
  <p:tag name="KSO_WM_TEMPLATE_INDEX" val="20207315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290"/>
  <p:tag name="KSO_WM_UNIT_SHOW_EDIT_AREA_INDICATION" val="1"/>
  <p:tag name="KSO_WM_CHIP_GROUPID" val="5e6b05596848fb12bee65ac8"/>
  <p:tag name="KSO_WM_CHIP_XID" val="5e6b05596848fb12bee65aca"/>
  <p:tag name="KSO_WM_UNIT_DEC_AREA_ID" val="3462bde237c543c58b90892aede91ea7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lm&quot;,&quot;fill_mode&quot;:&quot;full&quot;,&quot;sacle_strategy&quot;:&quot;smart&quot;}"/>
  <p:tag name="KSO_WM_ASSEMBLE_CHIP_INDEX" val="dc8ab5172452436899286f2808371cac"/>
  <p:tag name="KSO_WM_UNIT_TEXT_FILL_FORE_SCHEMECOLOR_INDEX_BRIGHTNESS" val="0.25"/>
  <p:tag name="KSO_WM_UNIT_TEXT_FILL_FORE_SCHEMECOLOR_INDEX" val="13"/>
  <p:tag name="KSO_WM_UNIT_TEXT_FILL_TYPE" val="1"/>
  <p:tag name="KSO_WM_TEMPLATE_ASSEMBLE_XID" val="6130c4e08b5cc6c91112a571"/>
  <p:tag name="KSO_WM_TEMPLATE_ASSEMBLE_GROUPID" val="6130c4e08b5cc6c91112a571"/>
  <p:tag name="WM_BEAUTIFY_ZORDER_FLAG_TAG" val="5"/>
</p:tagLst>
</file>

<file path=ppt/tags/tag372.xml><?xml version="1.0" encoding="utf-8"?>
<p:tagLst xmlns:p="http://schemas.openxmlformats.org/presentationml/2006/main">
  <p:tag name="KSO_WM_SLIDE_ID" val="diagram20220058_2"/>
  <p:tag name="KSO_WM_TEMPLATE_SUBCATEGORY" val="25"/>
  <p:tag name="KSO_WM_TEMPLATE_MASTER_TYPE" val="0"/>
  <p:tag name="KSO_WM_TEMPLATE_COLOR_TYPE" val="0"/>
  <p:tag name="KSO_WM_SLIDE_ITEM_CNT" val="0"/>
  <p:tag name="KSO_WM_SLIDE_INDEX" val="2"/>
  <p:tag name="KSO_WM_TAG_VERSION" val="1.0"/>
  <p:tag name="KSO_WM_BEAUTIFY_FLAG" val="#wm#"/>
  <p:tag name="KSO_WM_TEMPLATE_CATEGORY" val="diagram"/>
  <p:tag name="KSO_WM_TEMPLATE_INDEX" val="20220058"/>
  <p:tag name="KSO_WM_SLIDE_LAYOUT" val="a_b_d"/>
  <p:tag name="KSO_WM_SLIDE_LAYOUT_CNT" val="1_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RATIO" val="1.777778"/>
  <p:tag name="KSO_WM_SLIDE_BACKGROUND" val="[&quot;general&quot;]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4-12-04T18:50:28&quot;,&quot;maxSize&quot;:{&quot;size1&quot;:31.1},&quot;minSize&quot;:{&quot;size1&quot;:17.8},&quot;normalSize&quot;:{&quot;size1&quot;:17.8},&quot;subLayout&quot;:[{&quot;id&quot;:&quot;2024-12-04T18:50:28&quot;,&quot;maxSize&quot;:{&quot;size1&quot;:100},&quot;minSize&quot;:{&quot;size1&quot;:61.7},&quot;normalSize&quot;:{&quot;size1&quot;:61.7},&quot;subLayout&quot;:[{&quot;id&quot;:&quot;2024-12-04T18:50:28&quot;,&quot;margin&quot;:{&quot;bottom&quot;:0,&quot;left&quot;:1.2699999809265137,&quot;right&quot;:1.2699999809265137,&quot;top&quot;:0.4230000376701355},&quot;type&quot;:0},{&quot;id&quot;:&quot;2024-12-04T18:50:28&quot;,&quot;margin&quot;:{&quot;bottom&quot;:0.025999998673796654,&quot;left&quot;:1.2699999809265137,&quot;right&quot;:1.2699999809265137,&quot;top&quot;:0.025999998673796654},&quot;type&quot;:0}],&quot;type&quot;:0},{&quot;id&quot;:&quot;2024-12-04T18:50:28&quot;,&quot;margin&quot;:{&quot;bottom&quot;:0.847000002861023,&quot;left&quot;:1.2699999809265137,&quot;right&quot;:1.2699999809265137,&quot;top&quot;:1.2699999809265137},&quot;type&quot;:0}],&quot;type&quot;:0}"/>
  <p:tag name="KSO_WM_SLIDE_BACKGROUND_TYPE" val="general"/>
  <p:tag name="KSO_WM_SLIDE_BK_DARK_LIGHT" val="2"/>
</p:tagLst>
</file>

<file path=ppt/tags/tag3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3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3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20058_2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TYPE" val="i"/>
  <p:tag name="KSO_WM_UNIT_INDEX" val="1"/>
  <p:tag name="KSO_WM_UNIT_BLOCK" val="0"/>
  <p:tag name="KSO_WM_UNIT_SM_LIMIT_TYPE" val="0"/>
  <p:tag name="KSO_WM_UNIT_DEC_AREA_ID" val="d9af724aacd940ba88587c69c6737586"/>
  <p:tag name="KSO_WM_UNIT_DECORATE_INFO" val="{&quot;ReferentInfo&quot;:{&quot;Id&quot;:&quot;22f7d0e2fc6540148a36099908562f0b;590ceab586f14f20999948c865f9646b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3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20058_2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ISCONTENTSTITLE" val="0"/>
  <p:tag name="KSO_WM_UNIT_ISNUMDGMTITLE" val="0"/>
  <p:tag name="KSO_WM_UNIT_PRESET_TEXT" val="线型上下导航版"/>
  <p:tag name="KSO_WM_UNIT_NOCLEAR" val="0"/>
  <p:tag name="KSO_WM_UNIT_VALUE" val="27"/>
  <p:tag name="KSO_WM_UNIT_TYPE" val="a"/>
  <p:tag name="KSO_WM_UNIT_INDEX" val="1"/>
  <p:tag name="KSO_WM_UNIT_BLOCK" val="0"/>
  <p:tag name="KSO_WM_UNIT_SM_LIMIT_TYPE" val="2"/>
  <p:tag name="KSO_WM_UNIT_DEC_AREA_ID" val="22f7d0e2fc6540148a36099908562f0b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3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20058_2*b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ISCONTENTSTITLE" val="0"/>
  <p:tag name="KSO_WM_UNIT_ISNUMDGMTITLE" val="0"/>
  <p:tag name="KSO_WM_UNIT_NOCLEAR" val="0"/>
  <p:tag name="KSO_WM_UNIT_TYPE" val="b"/>
  <p:tag name="KSO_WM_UNIT_INDEX" val="1"/>
  <p:tag name="KSO_WM_UNIT_BLOCK" val="0"/>
  <p:tag name="KSO_WM_UNIT_SM_LIMIT_TYPE" val="2"/>
  <p:tag name="KSO_WM_UNIT_DEC_AREA_ID" val="590ceab586f14f20999948c865f9646b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VALUE" val="49"/>
  <p:tag name="KSO_WM_UNIT_PRESET_TEXT" val="单击此处添加文本具体内容，简明扼要的阐述您的观点。"/>
  <p:tag name="KSO_WM_UNIT_TEXT_FILL_FORE_SCHEMECOLOR_INDEX_BRIGHTNESS" val="0"/>
  <p:tag name="KSO_WM_UNIT_TEXT_FILL_FORE_SCHEMECOLOR_INDEX" val="13"/>
  <p:tag name="KSO_WM_UNIT_TEXT_FILL_TYPE" val="1"/>
  <p:tag name="WM_BEAUTIFY_ZORDER_FLAG_TAG" val="3"/>
</p:tagLst>
</file>

<file path=ppt/tags/tag378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20208604_1*i*1"/>
  <p:tag name="KSO_WM_TEMPLATE_CATEGORY" val="diagram"/>
  <p:tag name="KSO_WM_TEMPLATE_INDEX" val="20208604"/>
  <p:tag name="KSO_WM_UNIT_INDEX" val="1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BLOCK" val="0"/>
  <p:tag name="KSO_WM_UNIT_SM_LIMIT_TYPE" val="2"/>
  <p:tag name="KSO_WM_UNIT_DEC_AREA_ID" val="e352ecb8f5b840f19a3cb857467d0e47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CHIP_GROUPID" val="5ef20c07a491bb0086638b14"/>
  <p:tag name="KSO_WM_CHIP_XID" val="5ef20c07a491bb0086638b15"/>
  <p:tag name="KSO_WM_UNIT_LINE_FORE_SCHEMECOLOR_INDEX_BRIGHTNESS" val="0"/>
  <p:tag name="KSO_WM_UNIT_LINE_FORE_SCHEMECOLOR_INDEX" val="10"/>
  <p:tag name="KSO_WM_UNIT_LINE_FILL_TYPE" val="2"/>
  <p:tag name="KSO_WM_UNIT_TEXT_FILL_FORE_SCHEMECOLOR_INDEX_BRIGHTNESS" val="0"/>
  <p:tag name="KSO_WM_UNIT_TEXT_FILL_FORE_SCHEMECOLOR_INDEX" val="2"/>
  <p:tag name="KSO_WM_UNIT_TEXT_FILL_TYPE" val="1"/>
  <p:tag name="KSO_WM_UNIT_VALUE" val="864"/>
  <p:tag name="KSO_WM_TEMPLATE_ASSEMBLE_XID" val="60656e7a4054ed1e2fb7f9a0"/>
  <p:tag name="KSO_WM_TEMPLATE_ASSEMBLE_GROUPID" val="60656e7a4054ed1e2fb7f9a0"/>
  <p:tag name="WM_BEAUTIFY_ZORDER_FLAG_TAG" val="4"/>
</p:tagLst>
</file>

<file path=ppt/tags/tag379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20208604_1*i*2"/>
  <p:tag name="KSO_WM_TEMPLATE_CATEGORY" val="diagram"/>
  <p:tag name="KSO_WM_TEMPLATE_INDEX" val="20208604"/>
  <p:tag name="KSO_WM_UNIT_INDEX" val="2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BLOCK" val="0"/>
  <p:tag name="KSO_WM_UNIT_SM_LIMIT_TYPE" val="1"/>
  <p:tag name="KSO_WM_UNIT_DEC_AREA_ID" val="65248d0e2eac4a16859a1c0559d33ac9"/>
  <p:tag name="KSO_WM_UNIT_DECORATE_INFO" val="{&quot;ReferentInfo&quot;:{&quot;Id&quot;:&quot;slide&quot;,&quot;X&quot;:{&quot;Pos&quot;:1},&quot;Y&quot;:{&quot;Pos&quot;:1}},&quot;DecorateInfoX&quot;:{&quot;Pos&quot;:1,&quot;IsAbs&quot;:true},&quot;DecorateInfoY&quot;:{&quot;Pos&quot;:1,&quot;IsAbs&quot;:true},&quot;DecorateInfoW&quot;:{&quot;IsAbs&quot;:true},&quot;DecorateInfoH&quot;:{&quot;IsAbs&quot;:true},&quot;whChangeMode&quot;:0}"/>
  <p:tag name="KSO_WM_CHIP_GROUPID" val="5ef20c07a491bb0086638b14"/>
  <p:tag name="KSO_WM_CHIP_XID" val="5ef20c07a491bb0086638b15"/>
  <p:tag name="KSO_WM_UNIT_LINE_FORE_SCHEMECOLOR_INDEX_BRIGHTNESS" val="0"/>
  <p:tag name="KSO_WM_UNIT_LINE_FORE_SCHEMECOLOR_INDEX" val="10"/>
  <p:tag name="KSO_WM_UNIT_LINE_FILL_TYPE" val="2"/>
  <p:tag name="KSO_WM_TEMPLATE_ASSEMBLE_XID" val="60656e7a4054ed1e2fb7f9a0"/>
  <p:tag name="KSO_WM_TEMPLATE_ASSEMBLE_GROUPID" val="60656e7a4054ed1e2fb7f9a0"/>
  <p:tag name="WM_BEAUTIFY_ZORDER_FLAG_TAG" val="5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80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20208604_1*i*3"/>
  <p:tag name="KSO_WM_TEMPLATE_CATEGORY" val="diagram"/>
  <p:tag name="KSO_WM_TEMPLATE_INDEX" val="20208604"/>
  <p:tag name="KSO_WM_UNIT_INDEX" val="3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BLOCK" val="0"/>
  <p:tag name="KSO_WM_UNIT_SM_LIMIT_TYPE" val="1"/>
  <p:tag name="KSO_WM_UNIT_DEC_AREA_ID" val="d26b32aaa4d84b0dbd1030a6cabd7a68"/>
  <p:tag name="KSO_WM_UNIT_DECORATE_INFO" val="{&quot;ReferentInfo&quot;:{&quot;Id&quot;:&quot;slide&quot;,&quot;X&quot;:{&quot;Pos&quot;:1},&quot;Y&quot;:{&quot;Pos&quot;:1}},&quot;DecorateInfoX&quot;:{&quot;Pos&quot;:1,&quot;IsAbs&quot;:true},&quot;DecorateInfoY&quot;:{&quot;Pos&quot;:1,&quot;IsAbs&quot;:true},&quot;DecorateInfoW&quot;:{&quot;IsAbs&quot;:true},&quot;DecorateInfoH&quot;:{&quot;IsAbs&quot;:true},&quot;whChangeMode&quot;:0}"/>
  <p:tag name="KSO_WM_CHIP_GROUPID" val="5ef20c07a491bb0086638b14"/>
  <p:tag name="KSO_WM_CHIP_XID" val="5ef20c07a491bb0086638b15"/>
  <p:tag name="KSO_WM_UNIT_LINE_FORE_SCHEMECOLOR_INDEX_BRIGHTNESS" val="0"/>
  <p:tag name="KSO_WM_UNIT_LINE_FORE_SCHEMECOLOR_INDEX" val="10"/>
  <p:tag name="KSO_WM_UNIT_LINE_FILL_TYPE" val="2"/>
  <p:tag name="KSO_WM_TEMPLATE_ASSEMBLE_XID" val="60656e7a4054ed1e2fb7f9a0"/>
  <p:tag name="KSO_WM_TEMPLATE_ASSEMBLE_GROUPID" val="60656e7a4054ed1e2fb7f9a0"/>
  <p:tag name="WM_BEAUTIFY_ZORDER_FLAG_TAG" val="6"/>
</p:tagLst>
</file>

<file path=ppt/tags/tag381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20208604_1*i*4"/>
  <p:tag name="KSO_WM_TEMPLATE_CATEGORY" val="diagram"/>
  <p:tag name="KSO_WM_TEMPLATE_INDEX" val="20208604"/>
  <p:tag name="KSO_WM_UNIT_INDEX" val="4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BLOCK" val="0"/>
  <p:tag name="KSO_WM_UNIT_SM_LIMIT_TYPE" val="1"/>
  <p:tag name="KSO_WM_UNIT_DEC_AREA_ID" val="808fb1adb4d744cc9d369074d0507e4f"/>
  <p:tag name="KSO_WM_UNIT_DECORATE_INFO" val="{&quot;ReferentInfo&quot;:{&quot;Id&quot;:&quot;slide&quot;,&quot;X&quot;:{&quot;Pos&quot;:1},&quot;Y&quot;:{&quot;Pos&quot;:1}},&quot;DecorateInfoX&quot;:{&quot;Pos&quot;:1,&quot;IsAbs&quot;:true},&quot;DecorateInfoY&quot;:{&quot;Pos&quot;:1,&quot;IsAbs&quot;:true},&quot;DecorateInfoW&quot;:{&quot;IsAbs&quot;:true},&quot;DecorateInfoH&quot;:{&quot;IsAbs&quot;:true},&quot;whChangeMode&quot;:0}"/>
  <p:tag name="KSO_WM_CHIP_GROUPID" val="5ef20c07a491bb0086638b14"/>
  <p:tag name="KSO_WM_CHIP_XID" val="5ef20c07a491bb0086638b15"/>
  <p:tag name="KSO_WM_UNIT_LINE_FORE_SCHEMECOLOR_INDEX_BRIGHTNESS" val="0"/>
  <p:tag name="KSO_WM_UNIT_LINE_FORE_SCHEMECOLOR_INDEX" val="10"/>
  <p:tag name="KSO_WM_UNIT_LINE_FILL_TYPE" val="2"/>
  <p:tag name="KSO_WM_TEMPLATE_ASSEMBLE_XID" val="60656e7a4054ed1e2fb7f9a0"/>
  <p:tag name="KSO_WM_TEMPLATE_ASSEMBLE_GROUPID" val="60656e7a4054ed1e2fb7f9a0"/>
  <p:tag name="WM_BEAUTIFY_ZORDER_FLAG_TAG" val="7"/>
</p:tagLst>
</file>

<file path=ppt/tags/tag382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20208604_1*i*5"/>
  <p:tag name="KSO_WM_TEMPLATE_CATEGORY" val="diagram"/>
  <p:tag name="KSO_WM_TEMPLATE_INDEX" val="20208604"/>
  <p:tag name="KSO_WM_UNIT_INDEX" val="5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BLOCK" val="0"/>
  <p:tag name="KSO_WM_UNIT_SM_LIMIT_TYPE" val="1"/>
  <p:tag name="KSO_WM_UNIT_DEC_AREA_ID" val="060ccbb9a83241f2a52575c4e4f76136"/>
  <p:tag name="KSO_WM_UNIT_DECORATE_INFO" val="{&quot;ReferentInfo&quot;:{&quot;Id&quot;:&quot;slide&quot;,&quot;X&quot;:{&quot;Pos&quot;:1},&quot;Y&quot;:{&quot;Pos&quot;:1}},&quot;DecorateInfoX&quot;:{&quot;Pos&quot;:1,&quot;IsAbs&quot;:true},&quot;DecorateInfoY&quot;:{&quot;Pos&quot;:1,&quot;IsAbs&quot;:true},&quot;DecorateInfoW&quot;:{&quot;IsAbs&quot;:true},&quot;DecorateInfoH&quot;:{&quot;IsAbs&quot;:true},&quot;whChangeMode&quot;:0}"/>
  <p:tag name="KSO_WM_CHIP_GROUPID" val="5ef20c07a491bb0086638b14"/>
  <p:tag name="KSO_WM_CHIP_XID" val="5ef20c07a491bb0086638b15"/>
  <p:tag name="KSO_WM_UNIT_LINE_FORE_SCHEMECOLOR_INDEX_BRIGHTNESS" val="0"/>
  <p:tag name="KSO_WM_UNIT_LINE_FORE_SCHEMECOLOR_INDEX" val="10"/>
  <p:tag name="KSO_WM_UNIT_LINE_FILL_TYPE" val="2"/>
  <p:tag name="KSO_WM_TEMPLATE_ASSEMBLE_XID" val="60656e7a4054ed1e2fb7f9a0"/>
  <p:tag name="KSO_WM_TEMPLATE_ASSEMBLE_GROUPID" val="60656e7a4054ed1e2fb7f9a0"/>
  <p:tag name="WM_BEAUTIFY_ZORDER_FLAG_TAG" val="8"/>
</p:tagLst>
</file>

<file path=ppt/tags/tag383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，或许已经不纯粹作用于演示，极大可能运用于阅读领域；无论是传播观点、知识分享还是汇报工作，内容的详尽固然重要，但请一定注意信息框架的清晰，这样才能使内容层次分明，页面简洁易读。如果您的内容确实非常重要又难以精简，也请使用分段处理，对内容进行简单的梳理和提炼，这样会使逻辑框架相对清晰。为了能让您有更直观的字数感受，并进一步方便使用，我们设置了文本的最大限度，当您输入的文字到这里时，已濒临页面容纳内容的上限，若还有更多内容，请酌情缩小字号，但我们不建议您的文本字号小于14磅，请您务必注意。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08604_1*f*1"/>
  <p:tag name="KSO_WM_TEMPLATE_CATEGORY" val="diagram"/>
  <p:tag name="KSO_WM_TEMPLATE_INDEX" val="20208604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588"/>
  <p:tag name="KSO_WM_UNIT_SHOW_EDIT_AREA_INDICATION" val="1"/>
  <p:tag name="KSO_WM_CHIP_GROUPID" val="5e6b05596848fb12bee65ac8"/>
  <p:tag name="KSO_WM_CHIP_XID" val="5e6b05596848fb12bee65aca"/>
  <p:tag name="KSO_WM_UNIT_DEC_AREA_ID" val="5557aaf2e9bc4b2499ccf5d271336ab4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ff7d2160ef064691979e787d147d2e44"/>
  <p:tag name="KSO_WM_UNIT_SUPPORT_UNIT_TYPE" val="[&quot;l&quot;,&quot;m&quot;,&quot;n&quot;,&quot;o&quot;,&quot;p&quot;,&quot;q&quot;,&quot;r&quot;,&quot;δ&quot;,&quot;ε&quot;,&quot;ζ&quot;,&quot;η&quot;,&quot;d&quot;,&quot;α&quot;,&quot;β&quot;,&quot;θ&quot;]"/>
  <p:tag name="KSO_WM_UNIT_TEXT_FILL_FORE_SCHEMECOLOR_INDEX_BRIGHTNESS" val="0.25"/>
  <p:tag name="KSO_WM_UNIT_TEXT_FILL_FORE_SCHEMECOLOR_INDEX" val="13"/>
  <p:tag name="KSO_WM_UNIT_TEXT_FILL_TYPE" val="1"/>
  <p:tag name="KSO_WM_TEMPLATE_ASSEMBLE_XID" val="60656e7a4054ed1e2fb7f9a0"/>
  <p:tag name="KSO_WM_TEMPLATE_ASSEMBLE_GROUPID" val="60656e7a4054ed1e2fb7f9a0"/>
  <p:tag name="WM_BEAUTIFY_ZORDER_FLAG_TAG" val="9"/>
</p:tagLst>
</file>

<file path=ppt/tags/tag384.xml><?xml version="1.0" encoding="utf-8"?>
<p:tagLst xmlns:p="http://schemas.openxmlformats.org/presentationml/2006/main">
  <p:tag name="KSO_WM_SLIDE_ID" val="diagram20220058_2"/>
  <p:tag name="KSO_WM_TEMPLATE_SUBCATEGORY" val="25"/>
  <p:tag name="KSO_WM_TEMPLATE_MASTER_TYPE" val="0"/>
  <p:tag name="KSO_WM_TEMPLATE_COLOR_TYPE" val="0"/>
  <p:tag name="KSO_WM_SLIDE_ITEM_CNT" val="0"/>
  <p:tag name="KSO_WM_SLIDE_INDEX" val="2"/>
  <p:tag name="KSO_WM_TAG_VERSION" val="1.0"/>
  <p:tag name="KSO_WM_BEAUTIFY_FLAG" val="#wm#"/>
  <p:tag name="KSO_WM_TEMPLATE_CATEGORY" val="diagram"/>
  <p:tag name="KSO_WM_TEMPLATE_INDEX" val="20220058"/>
  <p:tag name="KSO_WM_SLIDE_LAYOUT" val="a_b_d"/>
  <p:tag name="KSO_WM_SLIDE_LAYOUT_CNT" val="1_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RATIO" val="1.777778"/>
  <p:tag name="KSO_WM_SLIDE_BACKGROUND" val="[&quot;general&quot;]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4-12-04T18:50:28&quot;,&quot;maxSize&quot;:{&quot;size1&quot;:31.1},&quot;minSize&quot;:{&quot;size1&quot;:17.8},&quot;normalSize&quot;:{&quot;size1&quot;:17.8},&quot;subLayout&quot;:[{&quot;id&quot;:&quot;2024-12-04T18:50:28&quot;,&quot;maxSize&quot;:{&quot;size1&quot;:100},&quot;minSize&quot;:{&quot;size1&quot;:61.7},&quot;normalSize&quot;:{&quot;size1&quot;:61.7},&quot;subLayout&quot;:[{&quot;id&quot;:&quot;2024-12-04T18:50:28&quot;,&quot;margin&quot;:{&quot;bottom&quot;:0,&quot;left&quot;:1.2699999809265137,&quot;right&quot;:1.2699999809265137,&quot;top&quot;:0.4230000376701355},&quot;type&quot;:0},{&quot;id&quot;:&quot;2024-12-04T18:50:28&quot;,&quot;margin&quot;:{&quot;bottom&quot;:0.025999998673796654,&quot;left&quot;:1.2699999809265137,&quot;right&quot;:1.2699999809265137,&quot;top&quot;:0.025999998673796654},&quot;type&quot;:0}],&quot;type&quot;:0},{&quot;id&quot;:&quot;2024-12-04T18:50:28&quot;,&quot;margin&quot;:{&quot;bottom&quot;:0.847000002861023,&quot;left&quot;:1.2699999809265137,&quot;right&quot;:1.2699999809265137,&quot;top&quot;:1.2699999809265137},&quot;type&quot;:0}],&quot;type&quot;:0}"/>
  <p:tag name="KSO_WM_SLIDE_BACKGROUND_TYPE" val="general"/>
  <p:tag name="KSO_WM_SLIDE_BK_DARK_LIGHT" val="2"/>
</p:tagLst>
</file>

<file path=ppt/tags/tag3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3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3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20058_2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TYPE" val="i"/>
  <p:tag name="KSO_WM_UNIT_INDEX" val="1"/>
  <p:tag name="KSO_WM_UNIT_BLOCK" val="0"/>
  <p:tag name="KSO_WM_UNIT_SM_LIMIT_TYPE" val="0"/>
  <p:tag name="KSO_WM_UNIT_DEC_AREA_ID" val="d9af724aacd940ba88587c69c6737586"/>
  <p:tag name="KSO_WM_UNIT_DECORATE_INFO" val="{&quot;ReferentInfo&quot;:{&quot;Id&quot;:&quot;22f7d0e2fc6540148a36099908562f0b;590ceab586f14f20999948c865f9646b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3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20058_2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ISCONTENTSTITLE" val="0"/>
  <p:tag name="KSO_WM_UNIT_ISNUMDGMTITLE" val="0"/>
  <p:tag name="KSO_WM_UNIT_PRESET_TEXT" val="线型上下导航版"/>
  <p:tag name="KSO_WM_UNIT_NOCLEAR" val="0"/>
  <p:tag name="KSO_WM_UNIT_VALUE" val="27"/>
  <p:tag name="KSO_WM_UNIT_TYPE" val="a"/>
  <p:tag name="KSO_WM_UNIT_INDEX" val="1"/>
  <p:tag name="KSO_WM_UNIT_BLOCK" val="0"/>
  <p:tag name="KSO_WM_UNIT_SM_LIMIT_TYPE" val="2"/>
  <p:tag name="KSO_WM_UNIT_DEC_AREA_ID" val="22f7d0e2fc6540148a36099908562f0b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3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20058_2*b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ISCONTENTSTITLE" val="0"/>
  <p:tag name="KSO_WM_UNIT_ISNUMDGMTITLE" val="0"/>
  <p:tag name="KSO_WM_UNIT_NOCLEAR" val="0"/>
  <p:tag name="KSO_WM_UNIT_TYPE" val="b"/>
  <p:tag name="KSO_WM_UNIT_INDEX" val="1"/>
  <p:tag name="KSO_WM_UNIT_BLOCK" val="0"/>
  <p:tag name="KSO_WM_UNIT_SM_LIMIT_TYPE" val="2"/>
  <p:tag name="KSO_WM_UNIT_DEC_AREA_ID" val="590ceab586f14f20999948c865f9646b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VALUE" val="49"/>
  <p:tag name="KSO_WM_UNIT_PRESET_TEXT" val="单击此处添加文本具体内容，简明扼要的阐述您的观点。"/>
  <p:tag name="KSO_WM_UNIT_TEXT_FILL_FORE_SCHEMECOLOR_INDEX_BRIGHTNESS" val="0"/>
  <p:tag name="KSO_WM_UNIT_TEXT_FILL_FORE_SCHEMECOLOR_INDEX" val="13"/>
  <p:tag name="KSO_WM_UNIT_TEXT_FILL_TYPE" val="1"/>
  <p:tag name="WM_BEAUTIFY_ZORDER_FLAG_TAG" val="3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90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20208604_1*i*1"/>
  <p:tag name="KSO_WM_TEMPLATE_CATEGORY" val="diagram"/>
  <p:tag name="KSO_WM_TEMPLATE_INDEX" val="20208604"/>
  <p:tag name="KSO_WM_UNIT_INDEX" val="1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BLOCK" val="0"/>
  <p:tag name="KSO_WM_UNIT_SM_LIMIT_TYPE" val="2"/>
  <p:tag name="KSO_WM_UNIT_DEC_AREA_ID" val="e352ecb8f5b840f19a3cb857467d0e47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CHIP_GROUPID" val="5ef20c07a491bb0086638b14"/>
  <p:tag name="KSO_WM_CHIP_XID" val="5ef20c07a491bb0086638b15"/>
  <p:tag name="KSO_WM_UNIT_LINE_FORE_SCHEMECOLOR_INDEX_BRIGHTNESS" val="0"/>
  <p:tag name="KSO_WM_UNIT_LINE_FORE_SCHEMECOLOR_INDEX" val="10"/>
  <p:tag name="KSO_WM_UNIT_LINE_FILL_TYPE" val="2"/>
  <p:tag name="KSO_WM_UNIT_TEXT_FILL_FORE_SCHEMECOLOR_INDEX_BRIGHTNESS" val="0"/>
  <p:tag name="KSO_WM_UNIT_TEXT_FILL_FORE_SCHEMECOLOR_INDEX" val="2"/>
  <p:tag name="KSO_WM_UNIT_TEXT_FILL_TYPE" val="1"/>
  <p:tag name="KSO_WM_UNIT_VALUE" val="864"/>
  <p:tag name="KSO_WM_TEMPLATE_ASSEMBLE_XID" val="60656e7a4054ed1e2fb7f9a0"/>
  <p:tag name="KSO_WM_TEMPLATE_ASSEMBLE_GROUPID" val="60656e7a4054ed1e2fb7f9a0"/>
  <p:tag name="WM_BEAUTIFY_ZORDER_FLAG_TAG" val="4"/>
</p:tagLst>
</file>

<file path=ppt/tags/tag391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20208604_1*i*2"/>
  <p:tag name="KSO_WM_TEMPLATE_CATEGORY" val="diagram"/>
  <p:tag name="KSO_WM_TEMPLATE_INDEX" val="20208604"/>
  <p:tag name="KSO_WM_UNIT_INDEX" val="2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BLOCK" val="0"/>
  <p:tag name="KSO_WM_UNIT_SM_LIMIT_TYPE" val="1"/>
  <p:tag name="KSO_WM_UNIT_DEC_AREA_ID" val="65248d0e2eac4a16859a1c0559d33ac9"/>
  <p:tag name="KSO_WM_UNIT_DECORATE_INFO" val="{&quot;ReferentInfo&quot;:{&quot;Id&quot;:&quot;slide&quot;,&quot;X&quot;:{&quot;Pos&quot;:1},&quot;Y&quot;:{&quot;Pos&quot;:1}},&quot;DecorateInfoX&quot;:{&quot;Pos&quot;:1,&quot;IsAbs&quot;:true},&quot;DecorateInfoY&quot;:{&quot;Pos&quot;:1,&quot;IsAbs&quot;:true},&quot;DecorateInfoW&quot;:{&quot;IsAbs&quot;:true},&quot;DecorateInfoH&quot;:{&quot;IsAbs&quot;:true},&quot;whChangeMode&quot;:0}"/>
  <p:tag name="KSO_WM_CHIP_GROUPID" val="5ef20c07a491bb0086638b14"/>
  <p:tag name="KSO_WM_CHIP_XID" val="5ef20c07a491bb0086638b15"/>
  <p:tag name="KSO_WM_UNIT_LINE_FORE_SCHEMECOLOR_INDEX_BRIGHTNESS" val="0"/>
  <p:tag name="KSO_WM_UNIT_LINE_FORE_SCHEMECOLOR_INDEX" val="10"/>
  <p:tag name="KSO_WM_UNIT_LINE_FILL_TYPE" val="2"/>
  <p:tag name="KSO_WM_TEMPLATE_ASSEMBLE_XID" val="60656e7a4054ed1e2fb7f9a0"/>
  <p:tag name="KSO_WM_TEMPLATE_ASSEMBLE_GROUPID" val="60656e7a4054ed1e2fb7f9a0"/>
  <p:tag name="WM_BEAUTIFY_ZORDER_FLAG_TAG" val="5"/>
</p:tagLst>
</file>

<file path=ppt/tags/tag392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20208604_1*i*3"/>
  <p:tag name="KSO_WM_TEMPLATE_CATEGORY" val="diagram"/>
  <p:tag name="KSO_WM_TEMPLATE_INDEX" val="20208604"/>
  <p:tag name="KSO_WM_UNIT_INDEX" val="3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BLOCK" val="0"/>
  <p:tag name="KSO_WM_UNIT_SM_LIMIT_TYPE" val="1"/>
  <p:tag name="KSO_WM_UNIT_DEC_AREA_ID" val="d26b32aaa4d84b0dbd1030a6cabd7a68"/>
  <p:tag name="KSO_WM_UNIT_DECORATE_INFO" val="{&quot;ReferentInfo&quot;:{&quot;Id&quot;:&quot;slide&quot;,&quot;X&quot;:{&quot;Pos&quot;:1},&quot;Y&quot;:{&quot;Pos&quot;:1}},&quot;DecorateInfoX&quot;:{&quot;Pos&quot;:1,&quot;IsAbs&quot;:true},&quot;DecorateInfoY&quot;:{&quot;Pos&quot;:1,&quot;IsAbs&quot;:true},&quot;DecorateInfoW&quot;:{&quot;IsAbs&quot;:true},&quot;DecorateInfoH&quot;:{&quot;IsAbs&quot;:true},&quot;whChangeMode&quot;:0}"/>
  <p:tag name="KSO_WM_CHIP_GROUPID" val="5ef20c07a491bb0086638b14"/>
  <p:tag name="KSO_WM_CHIP_XID" val="5ef20c07a491bb0086638b15"/>
  <p:tag name="KSO_WM_UNIT_LINE_FORE_SCHEMECOLOR_INDEX_BRIGHTNESS" val="0"/>
  <p:tag name="KSO_WM_UNIT_LINE_FORE_SCHEMECOLOR_INDEX" val="10"/>
  <p:tag name="KSO_WM_UNIT_LINE_FILL_TYPE" val="2"/>
  <p:tag name="KSO_WM_TEMPLATE_ASSEMBLE_XID" val="60656e7a4054ed1e2fb7f9a0"/>
  <p:tag name="KSO_WM_TEMPLATE_ASSEMBLE_GROUPID" val="60656e7a4054ed1e2fb7f9a0"/>
  <p:tag name="WM_BEAUTIFY_ZORDER_FLAG_TAG" val="6"/>
</p:tagLst>
</file>

<file path=ppt/tags/tag393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20208604_1*i*4"/>
  <p:tag name="KSO_WM_TEMPLATE_CATEGORY" val="diagram"/>
  <p:tag name="KSO_WM_TEMPLATE_INDEX" val="20208604"/>
  <p:tag name="KSO_WM_UNIT_INDEX" val="4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BLOCK" val="0"/>
  <p:tag name="KSO_WM_UNIT_SM_LIMIT_TYPE" val="1"/>
  <p:tag name="KSO_WM_UNIT_DEC_AREA_ID" val="808fb1adb4d744cc9d369074d0507e4f"/>
  <p:tag name="KSO_WM_UNIT_DECORATE_INFO" val="{&quot;ReferentInfo&quot;:{&quot;Id&quot;:&quot;slide&quot;,&quot;X&quot;:{&quot;Pos&quot;:1},&quot;Y&quot;:{&quot;Pos&quot;:1}},&quot;DecorateInfoX&quot;:{&quot;Pos&quot;:1,&quot;IsAbs&quot;:true},&quot;DecorateInfoY&quot;:{&quot;Pos&quot;:1,&quot;IsAbs&quot;:true},&quot;DecorateInfoW&quot;:{&quot;IsAbs&quot;:true},&quot;DecorateInfoH&quot;:{&quot;IsAbs&quot;:true},&quot;whChangeMode&quot;:0}"/>
  <p:tag name="KSO_WM_CHIP_GROUPID" val="5ef20c07a491bb0086638b14"/>
  <p:tag name="KSO_WM_CHIP_XID" val="5ef20c07a491bb0086638b15"/>
  <p:tag name="KSO_WM_UNIT_LINE_FORE_SCHEMECOLOR_INDEX_BRIGHTNESS" val="0"/>
  <p:tag name="KSO_WM_UNIT_LINE_FORE_SCHEMECOLOR_INDEX" val="10"/>
  <p:tag name="KSO_WM_UNIT_LINE_FILL_TYPE" val="2"/>
  <p:tag name="KSO_WM_TEMPLATE_ASSEMBLE_XID" val="60656e7a4054ed1e2fb7f9a0"/>
  <p:tag name="KSO_WM_TEMPLATE_ASSEMBLE_GROUPID" val="60656e7a4054ed1e2fb7f9a0"/>
  <p:tag name="WM_BEAUTIFY_ZORDER_FLAG_TAG" val="7"/>
</p:tagLst>
</file>

<file path=ppt/tags/tag394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20208604_1*i*5"/>
  <p:tag name="KSO_WM_TEMPLATE_CATEGORY" val="diagram"/>
  <p:tag name="KSO_WM_TEMPLATE_INDEX" val="20208604"/>
  <p:tag name="KSO_WM_UNIT_INDEX" val="5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BLOCK" val="0"/>
  <p:tag name="KSO_WM_UNIT_SM_LIMIT_TYPE" val="1"/>
  <p:tag name="KSO_WM_UNIT_DEC_AREA_ID" val="060ccbb9a83241f2a52575c4e4f76136"/>
  <p:tag name="KSO_WM_UNIT_DECORATE_INFO" val="{&quot;ReferentInfo&quot;:{&quot;Id&quot;:&quot;slide&quot;,&quot;X&quot;:{&quot;Pos&quot;:1},&quot;Y&quot;:{&quot;Pos&quot;:1}},&quot;DecorateInfoX&quot;:{&quot;Pos&quot;:1,&quot;IsAbs&quot;:true},&quot;DecorateInfoY&quot;:{&quot;Pos&quot;:1,&quot;IsAbs&quot;:true},&quot;DecorateInfoW&quot;:{&quot;IsAbs&quot;:true},&quot;DecorateInfoH&quot;:{&quot;IsAbs&quot;:true},&quot;whChangeMode&quot;:0}"/>
  <p:tag name="KSO_WM_CHIP_GROUPID" val="5ef20c07a491bb0086638b14"/>
  <p:tag name="KSO_WM_CHIP_XID" val="5ef20c07a491bb0086638b15"/>
  <p:tag name="KSO_WM_UNIT_LINE_FORE_SCHEMECOLOR_INDEX_BRIGHTNESS" val="0"/>
  <p:tag name="KSO_WM_UNIT_LINE_FORE_SCHEMECOLOR_INDEX" val="10"/>
  <p:tag name="KSO_WM_UNIT_LINE_FILL_TYPE" val="2"/>
  <p:tag name="KSO_WM_TEMPLATE_ASSEMBLE_XID" val="60656e7a4054ed1e2fb7f9a0"/>
  <p:tag name="KSO_WM_TEMPLATE_ASSEMBLE_GROUPID" val="60656e7a4054ed1e2fb7f9a0"/>
  <p:tag name="WM_BEAUTIFY_ZORDER_FLAG_TAG" val="8"/>
</p:tagLst>
</file>

<file path=ppt/tags/tag395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，或许已经不纯粹作用于演示，极大可能运用于阅读领域；无论是传播观点、知识分享还是汇报工作，内容的详尽固然重要，但请一定注意信息框架的清晰，这样才能使内容层次分明，页面简洁易读。如果您的内容确实非常重要又难以精简，也请使用分段处理，对内容进行简单的梳理和提炼，这样会使逻辑框架相对清晰。为了能让您有更直观的字数感受，并进一步方便使用，我们设置了文本的最大限度，当您输入的文字到这里时，已濒临页面容纳内容的上限，若还有更多内容，请酌情缩小字号，但我们不建议您的文本字号小于14磅，请您务必注意。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08604_1*f*1"/>
  <p:tag name="KSO_WM_TEMPLATE_CATEGORY" val="diagram"/>
  <p:tag name="KSO_WM_TEMPLATE_INDEX" val="20208604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588"/>
  <p:tag name="KSO_WM_UNIT_SHOW_EDIT_AREA_INDICATION" val="1"/>
  <p:tag name="KSO_WM_CHIP_GROUPID" val="5e6b05596848fb12bee65ac8"/>
  <p:tag name="KSO_WM_CHIP_XID" val="5e6b05596848fb12bee65aca"/>
  <p:tag name="KSO_WM_UNIT_DEC_AREA_ID" val="5557aaf2e9bc4b2499ccf5d271336ab4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ff7d2160ef064691979e787d147d2e44"/>
  <p:tag name="KSO_WM_UNIT_SUPPORT_UNIT_TYPE" val="[&quot;l&quot;,&quot;m&quot;,&quot;n&quot;,&quot;o&quot;,&quot;p&quot;,&quot;q&quot;,&quot;r&quot;,&quot;δ&quot;,&quot;ε&quot;,&quot;ζ&quot;,&quot;η&quot;,&quot;d&quot;,&quot;α&quot;,&quot;β&quot;,&quot;θ&quot;]"/>
  <p:tag name="KSO_WM_UNIT_TEXT_FILL_FORE_SCHEMECOLOR_INDEX_BRIGHTNESS" val="0.25"/>
  <p:tag name="KSO_WM_UNIT_TEXT_FILL_FORE_SCHEMECOLOR_INDEX" val="13"/>
  <p:tag name="KSO_WM_UNIT_TEXT_FILL_TYPE" val="1"/>
  <p:tag name="KSO_WM_TEMPLATE_ASSEMBLE_XID" val="60656e7a4054ed1e2fb7f9a0"/>
  <p:tag name="KSO_WM_TEMPLATE_ASSEMBLE_GROUPID" val="60656e7a4054ed1e2fb7f9a0"/>
  <p:tag name="WM_BEAUTIFY_ZORDER_FLAG_TAG" val="9"/>
</p:tagLst>
</file>

<file path=ppt/tags/tag396.xml><?xml version="1.0" encoding="utf-8"?>
<p:tagLst xmlns:p="http://schemas.openxmlformats.org/presentationml/2006/main">
  <p:tag name="KSO_WM_SLIDE_ID" val="diagram20220058_2"/>
  <p:tag name="KSO_WM_TEMPLATE_SUBCATEGORY" val="25"/>
  <p:tag name="KSO_WM_TEMPLATE_MASTER_TYPE" val="0"/>
  <p:tag name="KSO_WM_TEMPLATE_COLOR_TYPE" val="0"/>
  <p:tag name="KSO_WM_SLIDE_ITEM_CNT" val="0"/>
  <p:tag name="KSO_WM_SLIDE_INDEX" val="2"/>
  <p:tag name="KSO_WM_TAG_VERSION" val="1.0"/>
  <p:tag name="KSO_WM_BEAUTIFY_FLAG" val="#wm#"/>
  <p:tag name="KSO_WM_TEMPLATE_CATEGORY" val="diagram"/>
  <p:tag name="KSO_WM_TEMPLATE_INDEX" val="20220058"/>
  <p:tag name="KSO_WM_SLIDE_LAYOUT" val="a_b_d"/>
  <p:tag name="KSO_WM_SLIDE_LAYOUT_CNT" val="1_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RATIO" val="1.777778"/>
  <p:tag name="KSO_WM_SLIDE_BACKGROUND" val="[&quot;general&quot;]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4-12-04T18:50:28&quot;,&quot;maxSize&quot;:{&quot;size1&quot;:31.1},&quot;minSize&quot;:{&quot;size1&quot;:17.8},&quot;normalSize&quot;:{&quot;size1&quot;:17.8},&quot;subLayout&quot;:[{&quot;id&quot;:&quot;2024-12-04T18:50:28&quot;,&quot;maxSize&quot;:{&quot;size1&quot;:100},&quot;minSize&quot;:{&quot;size1&quot;:61.7},&quot;normalSize&quot;:{&quot;size1&quot;:61.7},&quot;subLayout&quot;:[{&quot;id&quot;:&quot;2024-12-04T18:50:28&quot;,&quot;margin&quot;:{&quot;bottom&quot;:0,&quot;left&quot;:1.2699999809265137,&quot;right&quot;:1.2699999809265137,&quot;top&quot;:0.4230000376701355},&quot;type&quot;:0},{&quot;id&quot;:&quot;2024-12-04T18:50:28&quot;,&quot;margin&quot;:{&quot;bottom&quot;:0.025999998673796654,&quot;left&quot;:1.2699999809265137,&quot;right&quot;:1.2699999809265137,&quot;top&quot;:0.025999998673796654},&quot;type&quot;:0}],&quot;type&quot;:0},{&quot;id&quot;:&quot;2024-12-04T18:50:28&quot;,&quot;margin&quot;:{&quot;bottom&quot;:0.847000002861023,&quot;left&quot;:1.2699999809265137,&quot;right&quot;:1.2699999809265137,&quot;top&quot;:1.2699999809265137},&quot;type&quot;:0}],&quot;type&quot;:0}"/>
  <p:tag name="KSO_WM_SLIDE_BACKGROUND_TYPE" val="general"/>
  <p:tag name="KSO_WM_SLIDE_BK_DARK_LIGHT" val="2"/>
</p:tagLst>
</file>

<file path=ppt/tags/tag3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3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3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20058_2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TYPE" val="i"/>
  <p:tag name="KSO_WM_UNIT_INDEX" val="1"/>
  <p:tag name="KSO_WM_UNIT_BLOCK" val="0"/>
  <p:tag name="KSO_WM_UNIT_SM_LIMIT_TYPE" val="0"/>
  <p:tag name="KSO_WM_UNIT_DEC_AREA_ID" val="d9af724aacd940ba88587c69c6737586"/>
  <p:tag name="KSO_WM_UNIT_DECORATE_INFO" val="{&quot;ReferentInfo&quot;:{&quot;Id&quot;:&quot;22f7d0e2fc6540148a36099908562f0b;590ceab586f14f20999948c865f9646b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y*1"/>
  <p:tag name="KSO_WM_UNIT_LAYERLEVEL" val="1"/>
  <p:tag name="KSO_WM_TAG_VERSION" val="1.0"/>
  <p:tag name="KSO_WM_BEAUTIFY_FLAG" val="#wm#"/>
  <p:tag name="KSO_WM_UNIT_TYPE" val="y"/>
  <p:tag name="KSO_WM_UNIT_INDEX" val="1"/>
  <p:tag name="KSO_WM_SLIDE_BACKGROUND_MASK_FLAG" val="1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20058_2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ISCONTENTSTITLE" val="0"/>
  <p:tag name="KSO_WM_UNIT_ISNUMDGMTITLE" val="0"/>
  <p:tag name="KSO_WM_UNIT_PRESET_TEXT" val="线型上下导航版"/>
  <p:tag name="KSO_WM_UNIT_NOCLEAR" val="0"/>
  <p:tag name="KSO_WM_UNIT_VALUE" val="27"/>
  <p:tag name="KSO_WM_UNIT_TYPE" val="a"/>
  <p:tag name="KSO_WM_UNIT_INDEX" val="1"/>
  <p:tag name="KSO_WM_UNIT_BLOCK" val="0"/>
  <p:tag name="KSO_WM_UNIT_SM_LIMIT_TYPE" val="2"/>
  <p:tag name="KSO_WM_UNIT_DEC_AREA_ID" val="22f7d0e2fc6540148a36099908562f0b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4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20058_2*b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ISCONTENTSTITLE" val="0"/>
  <p:tag name="KSO_WM_UNIT_ISNUMDGMTITLE" val="0"/>
  <p:tag name="KSO_WM_UNIT_NOCLEAR" val="0"/>
  <p:tag name="KSO_WM_UNIT_TYPE" val="b"/>
  <p:tag name="KSO_WM_UNIT_INDEX" val="1"/>
  <p:tag name="KSO_WM_UNIT_BLOCK" val="0"/>
  <p:tag name="KSO_WM_UNIT_SM_LIMIT_TYPE" val="2"/>
  <p:tag name="KSO_WM_UNIT_DEC_AREA_ID" val="590ceab586f14f20999948c865f9646b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VALUE" val="49"/>
  <p:tag name="KSO_WM_UNIT_PRESET_TEXT" val="单击此处添加文本具体内容，简明扼要的阐述您的观点。"/>
  <p:tag name="KSO_WM_UNIT_TEXT_FILL_FORE_SCHEMECOLOR_INDEX_BRIGHTNESS" val="0"/>
  <p:tag name="KSO_WM_UNIT_TEXT_FILL_FORE_SCHEMECOLOR_INDEX" val="13"/>
  <p:tag name="KSO_WM_UNIT_TEXT_FILL_TYPE" val="1"/>
  <p:tag name="WM_BEAUTIFY_ZORDER_FLAG_TAG" val="3"/>
</p:tagLst>
</file>

<file path=ppt/tags/tag402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，或许已经不纯粹作用于演示，极大可能运用于阅读领域；无论是传播观点、知识分享还是汇报工作，内容的详尽固然重要，但请一定注意信息框架的清晰，这样才能使内容层次分明，页面简洁易读。如果您的内容确实非常重要又难以精简，也请使用分段处理，对内容进行简单的梳理和提炼，这样会使逻辑框架相对清晰。为了能让您有更直观的字数感受，并进一步方便使用，我们设置了文本的最大限度，当您输入的文字到这里时，已濒临页面容纳内容的上限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2218_1*f*1"/>
  <p:tag name="KSO_WM_TEMPLATE_CATEGORY" val="diagram"/>
  <p:tag name="KSO_WM_TEMPLATE_INDEX" val="20212218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448"/>
  <p:tag name="KSO_WM_UNIT_SHOW_EDIT_AREA_INDICATION" val="1"/>
  <p:tag name="KSO_WM_CHIP_GROUPID" val="5e6b05596848fb12bee65ac8"/>
  <p:tag name="KSO_WM_CHIP_XID" val="5e6b05596848fb12bee65aca"/>
  <p:tag name="KSO_WM_UNIT_DEC_AREA_ID" val="710aa835a84943c5bff75efac247b8d1"/>
  <p:tag name="KSO_WM_CHIP_FILLAREA_FILL_RULE" val="{&quot;fill_align&quot;:&quot;lt&quot;,&quot;fill_mode&quot;:&quot;full&quot;,&quot;sacle_strategy&quot;:&quot;smart&quot;}"/>
  <p:tag name="KSO_WM_ASSEMBLE_CHIP_INDEX" val="fcde135a8b5e4364b060a21abf2c88fa"/>
  <p:tag name="KSO_WM_UNIT_TEXT_FILL_FORE_SCHEMECOLOR_INDEX_BRIGHTNESS" val="0.25"/>
  <p:tag name="KSO_WM_UNIT_TEXT_FILL_FORE_SCHEMECOLOR_INDEX" val="13"/>
  <p:tag name="KSO_WM_UNIT_TEXT_FILL_TYPE" val="1"/>
  <p:tag name="KSO_WM_TEMPLATE_ASSEMBLE_XID" val="60656f2e4054ed1e2fb80509"/>
  <p:tag name="KSO_WM_TEMPLATE_ASSEMBLE_GROUPID" val="60656f2e4054ed1e2fb80509"/>
  <p:tag name="WM_BEAUTIFY_ZORDER_FLAG_TAG" val="5"/>
</p:tagLst>
</file>

<file path=ppt/tags/tag403.xml><?xml version="1.0" encoding="utf-8"?>
<p:tagLst xmlns:p="http://schemas.openxmlformats.org/presentationml/2006/main">
  <p:tag name="KSO_WM_UNIT_VALUE" val="550*550"/>
  <p:tag name="KSO_WM_UNIT_HIGHLIGHT" val="0"/>
  <p:tag name="KSO_WM_UNIT_COMPATIBLE" val="0"/>
  <p:tag name="KSO_WM_UNIT_DIAGRAM_ISNUMVISUAL" val="0"/>
  <p:tag name="KSO_WM_UNIT_DIAGRAM_ISREFERUNIT" val="0"/>
  <p:tag name="KSO_WM_UNIT_TYPE" val="d"/>
  <p:tag name="KSO_WM_UNIT_INDEX" val="1"/>
  <p:tag name="KSO_WM_UNIT_ID" val="diagram20212218_1*d*1"/>
  <p:tag name="KSO_WM_TEMPLATE_CATEGORY" val="diagram"/>
  <p:tag name="KSO_WM_TEMPLATE_INDEX" val="20212218"/>
  <p:tag name="KSO_WM_UNIT_LAYERLEVEL" val="1"/>
  <p:tag name="KSO_WM_TAG_VERSION" val="1.0"/>
  <p:tag name="KSO_WM_BEAUTIFY_FLAG" val="#wm#"/>
  <p:tag name="KSO_WM_CHIP_GROUPID" val="5e7310da9a230a26b9e88a19"/>
  <p:tag name="KSO_WM_CHIP_XID" val="5e7310da9a230a26b9e88a1a"/>
  <p:tag name="KSO_WM_UNIT_DEC_AREA_ID" val="2b32f073a63e44ec98017386be452294"/>
  <p:tag name="KSO_WM_CHIP_FILLAREA_FILL_RULE" val="{&quot;fill_align&quot;:&quot;rt&quot;,&quot;fill_mode&quot;:&quot;full&quot;,&quot;sacle_strategy&quot;:&quot;smart&quot;}"/>
  <p:tag name="KSO_WM_ASSEMBLE_CHIP_INDEX" val="a89941cca8b846368910b506219f0467"/>
  <p:tag name="KSO_WM_UNIT_PLACING_PICTURE" val="a89941cca8b846368910b506219f0467"/>
  <p:tag name="KSO_WM_TEMPLATE_ASSEMBLE_XID" val="60656f2e4054ed1e2fb80509"/>
  <p:tag name="KSO_WM_TEMPLATE_ASSEMBLE_GROUPID" val="60656f2e4054ed1e2fb80509"/>
  <p:tag name="WM_BEAUTIFY_ZORDER_FLAG_TAG" val="6"/>
</p:tagLst>
</file>

<file path=ppt/tags/tag404.xml><?xml version="1.0" encoding="utf-8"?>
<p:tagLst xmlns:p="http://schemas.openxmlformats.org/presentationml/2006/main">
  <p:tag name="KSO_WM_SLIDE_ID" val="diagram20220058_2"/>
  <p:tag name="KSO_WM_TEMPLATE_SUBCATEGORY" val="25"/>
  <p:tag name="KSO_WM_TEMPLATE_MASTER_TYPE" val="0"/>
  <p:tag name="KSO_WM_TEMPLATE_COLOR_TYPE" val="0"/>
  <p:tag name="KSO_WM_SLIDE_ITEM_CNT" val="0"/>
  <p:tag name="KSO_WM_SLIDE_INDEX" val="2"/>
  <p:tag name="KSO_WM_TAG_VERSION" val="1.0"/>
  <p:tag name="KSO_WM_BEAUTIFY_FLAG" val="#wm#"/>
  <p:tag name="KSO_WM_TEMPLATE_CATEGORY" val="diagram"/>
  <p:tag name="KSO_WM_TEMPLATE_INDEX" val="20220058"/>
  <p:tag name="KSO_WM_SLIDE_LAYOUT" val="a_b_d"/>
  <p:tag name="KSO_WM_SLIDE_LAYOUT_CNT" val="1_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RATIO" val="1.777778"/>
  <p:tag name="KSO_WM_SLIDE_BACKGROUND" val="[&quot;general&quot;]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4-12-04T18:50:28&quot;,&quot;maxSize&quot;:{&quot;size1&quot;:31.1},&quot;minSize&quot;:{&quot;size1&quot;:17.8},&quot;normalSize&quot;:{&quot;size1&quot;:17.8},&quot;subLayout&quot;:[{&quot;id&quot;:&quot;2024-12-04T18:50:28&quot;,&quot;maxSize&quot;:{&quot;size1&quot;:100},&quot;minSize&quot;:{&quot;size1&quot;:61.7},&quot;normalSize&quot;:{&quot;size1&quot;:61.7},&quot;subLayout&quot;:[{&quot;id&quot;:&quot;2024-12-04T18:50:28&quot;,&quot;margin&quot;:{&quot;bottom&quot;:0,&quot;left&quot;:1.2699999809265137,&quot;right&quot;:1.2699999809265137,&quot;top&quot;:0.4230000376701355},&quot;type&quot;:0},{&quot;id&quot;:&quot;2024-12-04T18:50:28&quot;,&quot;margin&quot;:{&quot;bottom&quot;:0.025999998673796654,&quot;left&quot;:1.2699999809265137,&quot;right&quot;:1.2699999809265137,&quot;top&quot;:0.025999998673796654},&quot;type&quot;:0}],&quot;type&quot;:0},{&quot;id&quot;:&quot;2024-12-04T18:50:28&quot;,&quot;margin&quot;:{&quot;bottom&quot;:0.847000002861023,&quot;left&quot;:1.2699999809265137,&quot;right&quot;:1.2699999809265137,&quot;top&quot;:1.2699999809265137},&quot;type&quot;:0}],&quot;type&quot;:0}"/>
  <p:tag name="KSO_WM_SLIDE_BACKGROUND_TYPE" val="general"/>
  <p:tag name="KSO_WM_SLIDE_BK_DARK_LIGHT" val="2"/>
</p:tagLst>
</file>

<file path=ppt/tags/tag4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4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4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20058_2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TYPE" val="i"/>
  <p:tag name="KSO_WM_UNIT_INDEX" val="1"/>
  <p:tag name="KSO_WM_UNIT_BLOCK" val="0"/>
  <p:tag name="KSO_WM_UNIT_SM_LIMIT_TYPE" val="0"/>
  <p:tag name="KSO_WM_UNIT_DEC_AREA_ID" val="d9af724aacd940ba88587c69c6737586"/>
  <p:tag name="KSO_WM_UNIT_DECORATE_INFO" val="{&quot;ReferentInfo&quot;:{&quot;Id&quot;:&quot;22f7d0e2fc6540148a36099908562f0b;590ceab586f14f20999948c865f9646b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4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20058_2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ISCONTENTSTITLE" val="0"/>
  <p:tag name="KSO_WM_UNIT_ISNUMDGMTITLE" val="0"/>
  <p:tag name="KSO_WM_UNIT_PRESET_TEXT" val="线型上下导航版"/>
  <p:tag name="KSO_WM_UNIT_NOCLEAR" val="0"/>
  <p:tag name="KSO_WM_UNIT_VALUE" val="27"/>
  <p:tag name="KSO_WM_UNIT_TYPE" val="a"/>
  <p:tag name="KSO_WM_UNIT_INDEX" val="1"/>
  <p:tag name="KSO_WM_UNIT_BLOCK" val="0"/>
  <p:tag name="KSO_WM_UNIT_SM_LIMIT_TYPE" val="2"/>
  <p:tag name="KSO_WM_UNIT_DEC_AREA_ID" val="22f7d0e2fc6540148a36099908562f0b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4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20058_2*b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ISCONTENTSTITLE" val="0"/>
  <p:tag name="KSO_WM_UNIT_ISNUMDGMTITLE" val="0"/>
  <p:tag name="KSO_WM_UNIT_NOCLEAR" val="0"/>
  <p:tag name="KSO_WM_UNIT_TYPE" val="b"/>
  <p:tag name="KSO_WM_UNIT_INDEX" val="1"/>
  <p:tag name="KSO_WM_UNIT_BLOCK" val="0"/>
  <p:tag name="KSO_WM_UNIT_SM_LIMIT_TYPE" val="2"/>
  <p:tag name="KSO_WM_UNIT_DEC_AREA_ID" val="590ceab586f14f20999948c865f9646b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VALUE" val="49"/>
  <p:tag name="KSO_WM_UNIT_PRESET_TEXT" val="单击此处添加文本具体内容，简明扼要的阐述您的观点。"/>
  <p:tag name="KSO_WM_UNIT_TEXT_FILL_FORE_SCHEMECOLOR_INDEX_BRIGHTNESS" val="0"/>
  <p:tag name="KSO_WM_UNIT_TEXT_FILL_FORE_SCHEMECOLOR_INDEX" val="13"/>
  <p:tag name="KSO_WM_UNIT_TEXT_FILL_TYPE" val="1"/>
  <p:tag name="WM_BEAUTIFY_ZORDER_FLAG_TAG" val="3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10.xml><?xml version="1.0" encoding="utf-8"?>
<p:tagLst xmlns:p="http://schemas.openxmlformats.org/presentationml/2006/main">
  <p:tag name="KSO_WM_UNIT_BLOCK" val="0"/>
  <p:tag name="KSO_WM_UNIT_DEC_AREA_ID" val="73156903ee894f5ca46a4cf72274fb10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11008_1*i*1"/>
  <p:tag name="KSO_WM_TEMPLATE_CATEGORY" val="diagram"/>
  <p:tag name="KSO_WM_TEMPLATE_INDEX" val="20211008"/>
  <p:tag name="KSO_WM_UNIT_LAYERLEVEL" val="1"/>
  <p:tag name="KSO_WM_TAG_VERSION" val="1.0"/>
  <p:tag name="KSO_WM_BEAUTIFY_FLAG" val="#wm#"/>
  <p:tag name="KSO_WM_UNIT_SM_LIMIT_TYPE" val="3"/>
  <p:tag name="KSO_WM_UNIT_DECORATE_INFO" val="{&quot;DecorateInfoH&quot;:{&quot;IsAbs&quot;:true},&quot;DecorateInfoW&quot;:{&quot;IsAbs&quot;:false},&quot;DecorateInfoX&quot;:{&quot;IsAbs&quot;:true,&quot;Pos&quot;:0},&quot;DecorateInfoY&quot;:{&quot;IsAbs&quot;:true,&quot;Pos&quot;:1},&quot;ReferentInfo&quot;:{&quot;Id&quot;:&quot;3fe90d637a704494ab24df4a7c7a8da5&quot;,&quot;X&quot;:{&quot;Pos&quot;:0},&quot;Y&quot;:{&quot;Pos&quot;:1}},&quot;whChangeMode&quot;:0}"/>
  <p:tag name="KSO_WM_CHIP_GROUPID" val="5efda0ca81ee359a788b1e11"/>
  <p:tag name="KSO_WM_CHIP_XID" val="5efda0ca81ee359a788b1e12"/>
  <p:tag name="KSO_WM_UNIT_FILL_FORE_SCHEMECOLOR_INDEX_BRIGHTNESS" val="0"/>
  <p:tag name="KSO_WM_UNIT_FILL_FORE_SCHEMECOLOR_INDEX" val="16"/>
  <p:tag name="KSO_WM_UNIT_FILL_TYPE" val="1"/>
  <p:tag name="KSO_WM_UNIT_SHADOW_SCHEMECOLOR_INDEX_BRIGHTNESS" val="0"/>
  <p:tag name="KSO_WM_UNIT_SHADOW_SCHEMECOLOR_INDEX" val="13"/>
  <p:tag name="KSO_WM_UNIT_TEXT_FILL_FORE_SCHEMECOLOR_INDEX_BRIGHTNESS" val="0"/>
  <p:tag name="KSO_WM_UNIT_TEXT_FILL_FORE_SCHEMECOLOR_INDEX" val="2"/>
  <p:tag name="KSO_WM_UNIT_TEXT_FILL_TYPE" val="1"/>
  <p:tag name="KSO_WM_UNIT_VALUE" val="320"/>
  <p:tag name="KSO_WM_TEMPLATE_ASSEMBLE_XID" val="60656ea04054ed1e2fb7fcbc"/>
  <p:tag name="KSO_WM_TEMPLATE_ASSEMBLE_GROUPID" val="60656ea04054ed1e2fb7fcbc"/>
  <p:tag name="WM_BEAUTIFY_ZORDER_FLAG_TAG" val="4"/>
</p:tagLst>
</file>

<file path=ppt/tags/tag411.xml><?xml version="1.0" encoding="utf-8"?>
<p:tagLst xmlns:p="http://schemas.openxmlformats.org/presentationml/2006/main">
  <p:tag name="KSO_WM_UNIT_VALUE" val="931*1523"/>
  <p:tag name="KSO_WM_UNIT_HIGHLIGHT" val="0"/>
  <p:tag name="KSO_WM_UNIT_COMPATIBLE" val="1"/>
  <p:tag name="KSO_WM_UNIT_DIAGRAM_ISNUMVISUAL" val="0"/>
  <p:tag name="KSO_WM_UNIT_DIAGRAM_ISREFERUNIT" val="0"/>
  <p:tag name="KSO_WM_UNIT_TYPE" val="d"/>
  <p:tag name="KSO_WM_UNIT_INDEX" val="1"/>
  <p:tag name="KSO_WM_UNIT_ID" val="diagram20211008_1*d*1"/>
  <p:tag name="KSO_WM_TEMPLATE_CATEGORY" val="diagram"/>
  <p:tag name="KSO_WM_TEMPLATE_INDEX" val="20211008"/>
  <p:tag name="KSO_WM_UNIT_LAYERLEVEL" val="1"/>
  <p:tag name="KSO_WM_TAG_VERSION" val="1.0"/>
  <p:tag name="KSO_WM_BEAUTIFY_FLAG" val="#wm#"/>
  <p:tag name="KSO_WM_CHIP_GROUPID" val="5e7310da9a230a26b9e88a19"/>
  <p:tag name="KSO_WM_CHIP_XID" val="5e7310da9a230a26b9e88a1a"/>
  <p:tag name="KSO_WM_UNIT_DEC_AREA_ID" val="bbdd324361f642f5ac29827d9a82440e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faf17e483a774b2c871eee8c5f51145e"/>
  <p:tag name="KSO_WM_UNIT_PLACING_PICTURE" val="faf17e483a774b2c871eee8c5f51145e"/>
  <p:tag name="KSO_WM_TEMPLATE_ASSEMBLE_XID" val="60656ea04054ed1e2fb7fcbc"/>
  <p:tag name="KSO_WM_TEMPLATE_ASSEMBLE_GROUPID" val="60656ea04054ed1e2fb7fcbc"/>
  <p:tag name="WM_BEAUTIFY_ZORDER_FLAG_TAG" val="5"/>
</p:tagLst>
</file>

<file path=ppt/tags/tag412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1008_1*f*1"/>
  <p:tag name="KSO_WM_TEMPLATE_CATEGORY" val="diagram"/>
  <p:tag name="KSO_WM_TEMPLATE_INDEX" val="20211008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128"/>
  <p:tag name="KSO_WM_UNIT_SHOW_EDIT_AREA_INDICATION" val="1"/>
  <p:tag name="KSO_WM_CHIP_GROUPID" val="5e6b05596848fb12bee65ac8"/>
  <p:tag name="KSO_WM_CHIP_XID" val="5e6b05596848fb12bee65aca"/>
  <p:tag name="KSO_WM_UNIT_DEC_AREA_ID" val="3fe90d637a704494ab24df4a7c7a8da5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4c9f53a6766c460e8a3870e58db9b32d"/>
  <p:tag name="KSO_WM_UNIT_TEXT_FILL_FORE_SCHEMECOLOR_INDEX_BRIGHTNESS" val="0.25"/>
  <p:tag name="KSO_WM_UNIT_TEXT_FILL_FORE_SCHEMECOLOR_INDEX" val="13"/>
  <p:tag name="KSO_WM_UNIT_TEXT_FILL_TYPE" val="1"/>
  <p:tag name="KSO_WM_TEMPLATE_ASSEMBLE_XID" val="60656ea04054ed1e2fb7fcbc"/>
  <p:tag name="KSO_WM_TEMPLATE_ASSEMBLE_GROUPID" val="60656ea04054ed1e2fb7fcbc"/>
  <p:tag name="WM_BEAUTIFY_ZORDER_FLAG_TAG" val="6"/>
</p:tagLst>
</file>

<file path=ppt/tags/tag413.xml><?xml version="1.0" encoding="utf-8"?>
<p:tagLst xmlns:p="http://schemas.openxmlformats.org/presentationml/2006/main">
  <p:tag name="KSO_WM_SLIDE_ID" val="diagram20220058_2"/>
  <p:tag name="KSO_WM_TEMPLATE_SUBCATEGORY" val="25"/>
  <p:tag name="KSO_WM_TEMPLATE_MASTER_TYPE" val="0"/>
  <p:tag name="KSO_WM_TEMPLATE_COLOR_TYPE" val="0"/>
  <p:tag name="KSO_WM_SLIDE_ITEM_CNT" val="0"/>
  <p:tag name="KSO_WM_SLIDE_INDEX" val="2"/>
  <p:tag name="KSO_WM_TAG_VERSION" val="1.0"/>
  <p:tag name="KSO_WM_BEAUTIFY_FLAG" val="#wm#"/>
  <p:tag name="KSO_WM_TEMPLATE_CATEGORY" val="diagram"/>
  <p:tag name="KSO_WM_TEMPLATE_INDEX" val="20220058"/>
  <p:tag name="KSO_WM_SLIDE_LAYOUT" val="a_b_d"/>
  <p:tag name="KSO_WM_SLIDE_LAYOUT_CNT" val="1_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RATIO" val="1.777778"/>
  <p:tag name="KSO_WM_SLIDE_BACKGROUND" val="[&quot;general&quot;]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4-12-04T18:50:28&quot;,&quot;maxSize&quot;:{&quot;size1&quot;:31.1},&quot;minSize&quot;:{&quot;size1&quot;:17.8},&quot;normalSize&quot;:{&quot;size1&quot;:17.8},&quot;subLayout&quot;:[{&quot;id&quot;:&quot;2024-12-04T18:50:28&quot;,&quot;maxSize&quot;:{&quot;size1&quot;:100},&quot;minSize&quot;:{&quot;size1&quot;:61.7},&quot;normalSize&quot;:{&quot;size1&quot;:61.7},&quot;subLayout&quot;:[{&quot;id&quot;:&quot;2024-12-04T18:50:28&quot;,&quot;margin&quot;:{&quot;bottom&quot;:0,&quot;left&quot;:1.2699999809265137,&quot;right&quot;:1.2699999809265137,&quot;top&quot;:0.4230000376701355},&quot;type&quot;:0},{&quot;id&quot;:&quot;2024-12-04T18:50:28&quot;,&quot;margin&quot;:{&quot;bottom&quot;:0.025999998673796654,&quot;left&quot;:1.2699999809265137,&quot;right&quot;:1.2699999809265137,&quot;top&quot;:0.025999998673796654},&quot;type&quot;:0}],&quot;type&quot;:0},{&quot;id&quot;:&quot;2024-12-04T18:50:28&quot;,&quot;margin&quot;:{&quot;bottom&quot;:0.847000002861023,&quot;left&quot;:1.2699999809265137,&quot;right&quot;:1.2699999809265137,&quot;top&quot;:1.2699999809265137},&quot;type&quot;:0}],&quot;type&quot;:0}"/>
  <p:tag name="KSO_WM_SLIDE_BACKGROUND_TYPE" val="general"/>
  <p:tag name="KSO_WM_SLIDE_BK_DARK_LIGHT" val="2"/>
</p:tagLst>
</file>

<file path=ppt/tags/tag4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4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4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20058_2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TYPE" val="i"/>
  <p:tag name="KSO_WM_UNIT_INDEX" val="1"/>
  <p:tag name="KSO_WM_UNIT_BLOCK" val="0"/>
  <p:tag name="KSO_WM_UNIT_SM_LIMIT_TYPE" val="0"/>
  <p:tag name="KSO_WM_UNIT_DEC_AREA_ID" val="d9af724aacd940ba88587c69c6737586"/>
  <p:tag name="KSO_WM_UNIT_DECORATE_INFO" val="{&quot;ReferentInfo&quot;:{&quot;Id&quot;:&quot;22f7d0e2fc6540148a36099908562f0b;590ceab586f14f20999948c865f9646b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4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20058_2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ISCONTENTSTITLE" val="0"/>
  <p:tag name="KSO_WM_UNIT_ISNUMDGMTITLE" val="0"/>
  <p:tag name="KSO_WM_UNIT_PRESET_TEXT" val="线型上下导航版"/>
  <p:tag name="KSO_WM_UNIT_NOCLEAR" val="0"/>
  <p:tag name="KSO_WM_UNIT_VALUE" val="27"/>
  <p:tag name="KSO_WM_UNIT_TYPE" val="a"/>
  <p:tag name="KSO_WM_UNIT_INDEX" val="1"/>
  <p:tag name="KSO_WM_UNIT_BLOCK" val="0"/>
  <p:tag name="KSO_WM_UNIT_SM_LIMIT_TYPE" val="2"/>
  <p:tag name="KSO_WM_UNIT_DEC_AREA_ID" val="22f7d0e2fc6540148a36099908562f0b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4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20058_2*b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ISCONTENTSTITLE" val="0"/>
  <p:tag name="KSO_WM_UNIT_ISNUMDGMTITLE" val="0"/>
  <p:tag name="KSO_WM_UNIT_NOCLEAR" val="0"/>
  <p:tag name="KSO_WM_UNIT_TYPE" val="b"/>
  <p:tag name="KSO_WM_UNIT_INDEX" val="1"/>
  <p:tag name="KSO_WM_UNIT_BLOCK" val="0"/>
  <p:tag name="KSO_WM_UNIT_SM_LIMIT_TYPE" val="2"/>
  <p:tag name="KSO_WM_UNIT_DEC_AREA_ID" val="590ceab586f14f20999948c865f9646b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VALUE" val="49"/>
  <p:tag name="KSO_WM_UNIT_PRESET_TEXT" val="单击此处添加文本具体内容，简明扼要的阐述您的观点。"/>
  <p:tag name="KSO_WM_UNIT_TEXT_FILL_FORE_SCHEMECOLOR_INDEX_BRIGHTNESS" val="0"/>
  <p:tag name="KSO_WM_UNIT_TEXT_FILL_FORE_SCHEMECOLOR_INDEX" val="13"/>
  <p:tag name="KSO_WM_UNIT_TEXT_FILL_TYPE" val="1"/>
  <p:tag name="WM_BEAUTIFY_ZORDER_FLAG_TAG" val="3"/>
</p:tagLst>
</file>

<file path=ppt/tags/tag419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，或许已经不纯粹作用于演示，极大可能运用于阅读领域；无论是传播观点、知识分享还是汇报工作，内容的详尽固然重要，但请一定注意信息框架的清晰，这样才能使内容层次分明，页面简洁易读。如果您的内容确实非常重要又难以精简，也请使用分段处理，对内容进行简单的梳理和提炼，这样会使逻辑框架相对清晰。为了能让您有更直观的字数感受，并进一步方便使用，我们设置了文本的最大限度，当您输入的文字到这里时，已濒临页面容纳内容的上限，若还有更多内容，请酌情缩小字号，但我们不建议您的文本字号小于14磅，请您务必注意。单击此处添加正文，文字是您思想的提炼，为了演示发布的良好效果，请言简意赅的阐述您的观点。您的内容已经简明扼要，字字珠玑，但信息却千丝万缕、错综复杂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2843_1*f*1"/>
  <p:tag name="KSO_WM_TEMPLATE_CATEGORY" val="diagram"/>
  <p:tag name="KSO_WM_TEMPLATE_INDEX" val="20212843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576"/>
  <p:tag name="KSO_WM_UNIT_SHOW_EDIT_AREA_INDICATION" val="1"/>
  <p:tag name="KSO_WM_CHIP_GROUPID" val="5e6b05596848fb12bee65ac8"/>
  <p:tag name="KSO_WM_CHIP_XID" val="5e6b05596848fb12bee65aca"/>
  <p:tag name="KSO_WM_UNIT_DEC_AREA_ID" val="8cb1ccbfd41a4f08aa021a2337e676da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53f115901fe44f3787d5c3752471e8b4"/>
  <p:tag name="KSO_WM_UNIT_SUPPORT_UNIT_TYPE" val="[&quot;l&quot;,&quot;m&quot;,&quot;n&quot;,&quot;o&quot;,&quot;p&quot;,&quot;q&quot;,&quot;r&quot;,&quot;δ&quot;,&quot;ε&quot;,&quot;ζ&quot;,&quot;η&quot;,&quot;d&quot;,&quot;α&quot;,&quot;β&quot;,&quot;θ&quot;]"/>
  <p:tag name="KSO_WM_UNIT_TEXT_FILL_FORE_SCHEMECOLOR_INDEX_BRIGHTNESS" val="0.25"/>
  <p:tag name="KSO_WM_UNIT_TEXT_FILL_FORE_SCHEMECOLOR_INDEX" val="13"/>
  <p:tag name="KSO_WM_UNIT_TEXT_FILL_TYPE" val="1"/>
  <p:tag name="KSO_WM_TEMPLATE_ASSEMBLE_XID" val="60656f644054ed1e2fb8092e"/>
  <p:tag name="KSO_WM_TEMPLATE_ASSEMBLE_GROUPID" val="60656f644054ed1e2fb8092e"/>
  <p:tag name="WM_BEAUTIFY_ZORDER_FLAG_TAG" val="4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20.xml><?xml version="1.0" encoding="utf-8"?>
<p:tagLst xmlns:p="http://schemas.openxmlformats.org/presentationml/2006/main">
  <p:tag name="KSO_WM_SLIDE_ID" val="diagram20220058_2"/>
  <p:tag name="KSO_WM_TEMPLATE_SUBCATEGORY" val="25"/>
  <p:tag name="KSO_WM_TEMPLATE_MASTER_TYPE" val="0"/>
  <p:tag name="KSO_WM_TEMPLATE_COLOR_TYPE" val="0"/>
  <p:tag name="KSO_WM_SLIDE_ITEM_CNT" val="0"/>
  <p:tag name="KSO_WM_SLIDE_INDEX" val="2"/>
  <p:tag name="KSO_WM_TAG_VERSION" val="1.0"/>
  <p:tag name="KSO_WM_BEAUTIFY_FLAG" val="#wm#"/>
  <p:tag name="KSO_WM_TEMPLATE_CATEGORY" val="diagram"/>
  <p:tag name="KSO_WM_TEMPLATE_INDEX" val="20220058"/>
  <p:tag name="KSO_WM_SLIDE_LAYOUT" val="a_b_d"/>
  <p:tag name="KSO_WM_SLIDE_LAYOUT_CNT" val="1_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RATIO" val="1.777778"/>
  <p:tag name="KSO_WM_SLIDE_BACKGROUND" val="[&quot;general&quot;]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4-12-04T18:50:28&quot;,&quot;maxSize&quot;:{&quot;size1&quot;:31.1},&quot;minSize&quot;:{&quot;size1&quot;:17.8},&quot;normalSize&quot;:{&quot;size1&quot;:17.8},&quot;subLayout&quot;:[{&quot;id&quot;:&quot;2024-12-04T18:50:28&quot;,&quot;maxSize&quot;:{&quot;size1&quot;:100},&quot;minSize&quot;:{&quot;size1&quot;:61.7},&quot;normalSize&quot;:{&quot;size1&quot;:61.7},&quot;subLayout&quot;:[{&quot;id&quot;:&quot;2024-12-04T18:50:28&quot;,&quot;margin&quot;:{&quot;bottom&quot;:0,&quot;left&quot;:1.2699999809265137,&quot;right&quot;:1.2699999809265137,&quot;top&quot;:0.4230000376701355},&quot;type&quot;:0},{&quot;id&quot;:&quot;2024-12-04T18:50:28&quot;,&quot;margin&quot;:{&quot;bottom&quot;:0.025999998673796654,&quot;left&quot;:1.2699999809265137,&quot;right&quot;:1.2699999809265137,&quot;top&quot;:0.025999998673796654},&quot;type&quot;:0}],&quot;type&quot;:0},{&quot;id&quot;:&quot;2024-12-04T18:50:28&quot;,&quot;margin&quot;:{&quot;bottom&quot;:0.847000002861023,&quot;left&quot;:1.2699999809265137,&quot;right&quot;:1.2699999809265137,&quot;top&quot;:1.2699999809265137},&quot;type&quot;:0}],&quot;type&quot;:0}"/>
  <p:tag name="KSO_WM_SLIDE_BACKGROUND_TYPE" val="general"/>
  <p:tag name="KSO_WM_SLIDE_BK_DARK_LIGHT" val="2"/>
</p:tagLst>
</file>

<file path=ppt/tags/tag4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4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4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20058_2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TYPE" val="i"/>
  <p:tag name="KSO_WM_UNIT_INDEX" val="1"/>
  <p:tag name="KSO_WM_UNIT_BLOCK" val="0"/>
  <p:tag name="KSO_WM_UNIT_SM_LIMIT_TYPE" val="0"/>
  <p:tag name="KSO_WM_UNIT_DEC_AREA_ID" val="d9af724aacd940ba88587c69c6737586"/>
  <p:tag name="KSO_WM_UNIT_DECORATE_INFO" val="{&quot;ReferentInfo&quot;:{&quot;Id&quot;:&quot;22f7d0e2fc6540148a36099908562f0b;590ceab586f14f20999948c865f9646b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4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20058_2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ISCONTENTSTITLE" val="0"/>
  <p:tag name="KSO_WM_UNIT_ISNUMDGMTITLE" val="0"/>
  <p:tag name="KSO_WM_UNIT_PRESET_TEXT" val="线型上下导航版"/>
  <p:tag name="KSO_WM_UNIT_NOCLEAR" val="0"/>
  <p:tag name="KSO_WM_UNIT_VALUE" val="27"/>
  <p:tag name="KSO_WM_UNIT_TYPE" val="a"/>
  <p:tag name="KSO_WM_UNIT_INDEX" val="1"/>
  <p:tag name="KSO_WM_UNIT_BLOCK" val="0"/>
  <p:tag name="KSO_WM_UNIT_SM_LIMIT_TYPE" val="2"/>
  <p:tag name="KSO_WM_UNIT_DEC_AREA_ID" val="22f7d0e2fc6540148a36099908562f0b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4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20058_2*b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ISCONTENTSTITLE" val="0"/>
  <p:tag name="KSO_WM_UNIT_ISNUMDGMTITLE" val="0"/>
  <p:tag name="KSO_WM_UNIT_NOCLEAR" val="0"/>
  <p:tag name="KSO_WM_UNIT_TYPE" val="b"/>
  <p:tag name="KSO_WM_UNIT_INDEX" val="1"/>
  <p:tag name="KSO_WM_UNIT_BLOCK" val="0"/>
  <p:tag name="KSO_WM_UNIT_SM_LIMIT_TYPE" val="2"/>
  <p:tag name="KSO_WM_UNIT_DEC_AREA_ID" val="590ceab586f14f20999948c865f9646b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VALUE" val="49"/>
  <p:tag name="KSO_WM_UNIT_PRESET_TEXT" val="单击此处添加文本具体内容，简明扼要的阐述您的观点。"/>
  <p:tag name="KSO_WM_UNIT_TEXT_FILL_FORE_SCHEMECOLOR_INDEX_BRIGHTNESS" val="0"/>
  <p:tag name="KSO_WM_UNIT_TEXT_FILL_FORE_SCHEMECOLOR_INDEX" val="13"/>
  <p:tag name="KSO_WM_UNIT_TEXT_FILL_TYPE" val="1"/>
  <p:tag name="WM_BEAUTIFY_ZORDER_FLAG_TAG" val="3"/>
</p:tagLst>
</file>

<file path=ppt/tags/tag426.xml><?xml version="1.0" encoding="utf-8"?>
<p:tagLst xmlns:p="http://schemas.openxmlformats.org/presentationml/2006/main">
  <p:tag name="KSO_WM_UNIT_VALUE" val="1227*888"/>
  <p:tag name="KSO_WM_UNIT_HIGHLIGHT" val="0"/>
  <p:tag name="KSO_WM_UNIT_COMPATIBLE" val="0"/>
  <p:tag name="KSO_WM_UNIT_DIAGRAM_ISNUMVISUAL" val="0"/>
  <p:tag name="KSO_WM_UNIT_DIAGRAM_ISREFERUNIT" val="0"/>
  <p:tag name="KSO_WM_UNIT_TYPE" val="d"/>
  <p:tag name="KSO_WM_UNIT_INDEX" val="1"/>
  <p:tag name="KSO_WM_UNIT_ID" val="diagram20211907_1*d*1"/>
  <p:tag name="KSO_WM_TEMPLATE_CATEGORY" val="diagram"/>
  <p:tag name="KSO_WM_TEMPLATE_INDEX" val="20211907"/>
  <p:tag name="KSO_WM_UNIT_LAYERLEVEL" val="1"/>
  <p:tag name="KSO_WM_TAG_VERSION" val="1.0"/>
  <p:tag name="KSO_WM_BEAUTIFY_FLAG" val="#wm#"/>
  <p:tag name="KSO_WM_CHIP_GROUPID" val="5e7310da9a230a26b9e88a19"/>
  <p:tag name="KSO_WM_CHIP_XID" val="5e7310da9a230a26b9e88a1a"/>
  <p:tag name="KSO_WM_UNIT_DEC_AREA_ID" val="8b273ce17aac49099a6c3a722ecace6a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rm&quot;,&quot;fill_mode&quot;:&quot;full&quot;,&quot;sacle_strategy&quot;:&quot;smart&quot;}"/>
  <p:tag name="KSO_WM_ASSEMBLE_CHIP_INDEX" val="ebc5e857474f4790b1ba63bbd955f616"/>
  <p:tag name="KSO_WM_UNIT_PLACING_PICTURE" val="ebc5e857474f4790b1ba63bbd955f616"/>
  <p:tag name="KSO_WM_TEMPLATE_ASSEMBLE_XID" val="60656f114054ed1e2fb802db"/>
  <p:tag name="KSO_WM_TEMPLATE_ASSEMBLE_GROUPID" val="60656f114054ed1e2fb802db"/>
  <p:tag name="WM_BEAUTIFY_ZORDER_FLAG_TAG" val="4"/>
</p:tagLst>
</file>

<file path=ppt/tags/tag427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，或许已经不纯粹作用于演示，极大可能运用于阅读领域；无论是传播观点、知识分享还是汇报工作，内容的详尽固然重要，但请一定注意信息框架的清晰，这样才能使内容层次分明，页面简洁易读。如果您的内容确实非常重要又难以精简，也请使用分段处理，对内容进行简单的梳理和提炼，这样会使逻辑框架相对清晰。为了能让您有更直观的字数感受，并进一步方便使用，我们设置了文本的最大限度，当您输入的文字到这里时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1907_1*f*1"/>
  <p:tag name="KSO_WM_TEMPLATE_CATEGORY" val="diagram"/>
  <p:tag name="KSO_WM_TEMPLATE_INDEX" val="20211907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416"/>
  <p:tag name="KSO_WM_UNIT_SHOW_EDIT_AREA_INDICATION" val="1"/>
  <p:tag name="KSO_WM_CHIP_GROUPID" val="5e6b05596848fb12bee65ac8"/>
  <p:tag name="KSO_WM_CHIP_XID" val="5e6b05596848fb12bee65aca"/>
  <p:tag name="KSO_WM_UNIT_DEC_AREA_ID" val="72574218903845829fefbcdd848a0828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lm&quot;,&quot;fill_mode&quot;:&quot;full&quot;,&quot;sacle_strategy&quot;:&quot;smart&quot;}"/>
  <p:tag name="KSO_WM_ASSEMBLE_CHIP_INDEX" val="ca594517c88f4493a258b9c6261e778f"/>
  <p:tag name="KSO_WM_UNIT_SUPPORT_UNIT_TYPE" val="[&quot;l&quot;,&quot;m&quot;,&quot;n&quot;,&quot;o&quot;,&quot;p&quot;,&quot;q&quot;,&quot;r&quot;,&quot;δ&quot;,&quot;ε&quot;,&quot;ζ&quot;,&quot;η&quot;]"/>
  <p:tag name="KSO_WM_UNIT_TEXT_FILL_FORE_SCHEMECOLOR_INDEX_BRIGHTNESS" val="0.25"/>
  <p:tag name="KSO_WM_UNIT_TEXT_FILL_FORE_SCHEMECOLOR_INDEX" val="13"/>
  <p:tag name="KSO_WM_UNIT_TEXT_FILL_TYPE" val="1"/>
  <p:tag name="KSO_WM_TEMPLATE_ASSEMBLE_XID" val="60656f114054ed1e2fb802db"/>
  <p:tag name="KSO_WM_TEMPLATE_ASSEMBLE_GROUPID" val="60656f114054ed1e2fb802db"/>
  <p:tag name="WM_BEAUTIFY_ZORDER_FLAG_TAG" val="5"/>
</p:tagLst>
</file>

<file path=ppt/tags/tag428.xml><?xml version="1.0" encoding="utf-8"?>
<p:tagLst xmlns:p="http://schemas.openxmlformats.org/presentationml/2006/main">
  <p:tag name="KSO_WM_SLIDE_ID" val="diagram20220058_2"/>
  <p:tag name="KSO_WM_TEMPLATE_SUBCATEGORY" val="25"/>
  <p:tag name="KSO_WM_TEMPLATE_MASTER_TYPE" val="0"/>
  <p:tag name="KSO_WM_TEMPLATE_COLOR_TYPE" val="0"/>
  <p:tag name="KSO_WM_SLIDE_ITEM_CNT" val="0"/>
  <p:tag name="KSO_WM_SLIDE_INDEX" val="2"/>
  <p:tag name="KSO_WM_TAG_VERSION" val="1.0"/>
  <p:tag name="KSO_WM_BEAUTIFY_FLAG" val="#wm#"/>
  <p:tag name="KSO_WM_TEMPLATE_CATEGORY" val="diagram"/>
  <p:tag name="KSO_WM_TEMPLATE_INDEX" val="20220058"/>
  <p:tag name="KSO_WM_SLIDE_LAYOUT" val="a_b_d"/>
  <p:tag name="KSO_WM_SLIDE_LAYOUT_CNT" val="1_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RATIO" val="1.777778"/>
  <p:tag name="KSO_WM_SLIDE_BACKGROUND" val="[&quot;general&quot;]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4-12-04T18:50:28&quot;,&quot;maxSize&quot;:{&quot;size1&quot;:31.1},&quot;minSize&quot;:{&quot;size1&quot;:17.8},&quot;normalSize&quot;:{&quot;size1&quot;:17.8},&quot;subLayout&quot;:[{&quot;id&quot;:&quot;2024-12-04T18:50:28&quot;,&quot;maxSize&quot;:{&quot;size1&quot;:100},&quot;minSize&quot;:{&quot;size1&quot;:61.7},&quot;normalSize&quot;:{&quot;size1&quot;:61.7},&quot;subLayout&quot;:[{&quot;id&quot;:&quot;2024-12-04T18:50:28&quot;,&quot;margin&quot;:{&quot;bottom&quot;:0,&quot;left&quot;:1.2699999809265137,&quot;right&quot;:1.2699999809265137,&quot;top&quot;:0.4230000376701355},&quot;type&quot;:0},{&quot;id&quot;:&quot;2024-12-04T18:50:28&quot;,&quot;margin&quot;:{&quot;bottom&quot;:0.025999998673796654,&quot;left&quot;:1.2699999809265137,&quot;right&quot;:1.2699999809265137,&quot;top&quot;:0.025999998673796654},&quot;type&quot;:0}],&quot;type&quot;:0},{&quot;id&quot;:&quot;2024-12-04T18:50:28&quot;,&quot;margin&quot;:{&quot;bottom&quot;:0.847000002861023,&quot;left&quot;:1.2699999809265137,&quot;right&quot;:1.2699999809265137,&quot;top&quot;:1.2699999809265137},&quot;type&quot;:0}],&quot;type&quot;:0}"/>
  <p:tag name="KSO_WM_SLIDE_BACKGROUND_TYPE" val="general"/>
  <p:tag name="KSO_WM_SLIDE_BK_DARK_LIGHT" val="2"/>
</p:tagLst>
</file>

<file path=ppt/tags/tag4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4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20058_2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TYPE" val="i"/>
  <p:tag name="KSO_WM_UNIT_INDEX" val="1"/>
  <p:tag name="KSO_WM_UNIT_BLOCK" val="0"/>
  <p:tag name="KSO_WM_UNIT_SM_LIMIT_TYPE" val="0"/>
  <p:tag name="KSO_WM_UNIT_DEC_AREA_ID" val="d9af724aacd940ba88587c69c6737586"/>
  <p:tag name="KSO_WM_UNIT_DECORATE_INFO" val="{&quot;ReferentInfo&quot;:{&quot;Id&quot;:&quot;22f7d0e2fc6540148a36099908562f0b;590ceab586f14f20999948c865f9646b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4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20058_2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ISCONTENTSTITLE" val="0"/>
  <p:tag name="KSO_WM_UNIT_ISNUMDGMTITLE" val="0"/>
  <p:tag name="KSO_WM_UNIT_PRESET_TEXT" val="线型上下导航版"/>
  <p:tag name="KSO_WM_UNIT_NOCLEAR" val="0"/>
  <p:tag name="KSO_WM_UNIT_VALUE" val="27"/>
  <p:tag name="KSO_WM_UNIT_TYPE" val="a"/>
  <p:tag name="KSO_WM_UNIT_INDEX" val="1"/>
  <p:tag name="KSO_WM_UNIT_BLOCK" val="0"/>
  <p:tag name="KSO_WM_UNIT_SM_LIMIT_TYPE" val="2"/>
  <p:tag name="KSO_WM_UNIT_DEC_AREA_ID" val="22f7d0e2fc6540148a36099908562f0b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4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20058_2*b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ISCONTENTSTITLE" val="0"/>
  <p:tag name="KSO_WM_UNIT_ISNUMDGMTITLE" val="0"/>
  <p:tag name="KSO_WM_UNIT_NOCLEAR" val="0"/>
  <p:tag name="KSO_WM_UNIT_TYPE" val="b"/>
  <p:tag name="KSO_WM_UNIT_INDEX" val="1"/>
  <p:tag name="KSO_WM_UNIT_BLOCK" val="0"/>
  <p:tag name="KSO_WM_UNIT_SM_LIMIT_TYPE" val="2"/>
  <p:tag name="KSO_WM_UNIT_DEC_AREA_ID" val="590ceab586f14f20999948c865f9646b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VALUE" val="49"/>
  <p:tag name="KSO_WM_UNIT_PRESET_TEXT" val="单击此处添加文本具体内容，简明扼要的阐述您的观点。"/>
  <p:tag name="KSO_WM_UNIT_TEXT_FILL_FORE_SCHEMECOLOR_INDEX_BRIGHTNESS" val="0"/>
  <p:tag name="KSO_WM_UNIT_TEXT_FILL_FORE_SCHEMECOLOR_INDEX" val="13"/>
  <p:tag name="KSO_WM_UNIT_TEXT_FILL_TYPE" val="1"/>
  <p:tag name="WM_BEAUTIFY_ZORDER_FLAG_TAG" val="3"/>
</p:tagLst>
</file>

<file path=ppt/tags/tag434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20208604_1*i*1"/>
  <p:tag name="KSO_WM_TEMPLATE_CATEGORY" val="diagram"/>
  <p:tag name="KSO_WM_TEMPLATE_INDEX" val="20208604"/>
  <p:tag name="KSO_WM_UNIT_INDEX" val="1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BLOCK" val="0"/>
  <p:tag name="KSO_WM_UNIT_SM_LIMIT_TYPE" val="2"/>
  <p:tag name="KSO_WM_UNIT_DEC_AREA_ID" val="e352ecb8f5b840f19a3cb857467d0e47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CHIP_GROUPID" val="5ef20c07a491bb0086638b14"/>
  <p:tag name="KSO_WM_CHIP_XID" val="5ef20c07a491bb0086638b15"/>
  <p:tag name="KSO_WM_UNIT_LINE_FORE_SCHEMECOLOR_INDEX_BRIGHTNESS" val="0"/>
  <p:tag name="KSO_WM_UNIT_LINE_FORE_SCHEMECOLOR_INDEX" val="10"/>
  <p:tag name="KSO_WM_UNIT_LINE_FILL_TYPE" val="2"/>
  <p:tag name="KSO_WM_UNIT_TEXT_FILL_FORE_SCHEMECOLOR_INDEX_BRIGHTNESS" val="0"/>
  <p:tag name="KSO_WM_UNIT_TEXT_FILL_FORE_SCHEMECOLOR_INDEX" val="2"/>
  <p:tag name="KSO_WM_UNIT_TEXT_FILL_TYPE" val="1"/>
  <p:tag name="KSO_WM_UNIT_VALUE" val="864"/>
  <p:tag name="KSO_WM_TEMPLATE_ASSEMBLE_XID" val="60656e7a4054ed1e2fb7f9a0"/>
  <p:tag name="KSO_WM_TEMPLATE_ASSEMBLE_GROUPID" val="60656e7a4054ed1e2fb7f9a0"/>
  <p:tag name="WM_BEAUTIFY_ZORDER_FLAG_TAG" val="4"/>
</p:tagLst>
</file>

<file path=ppt/tags/tag435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20208604_1*i*2"/>
  <p:tag name="KSO_WM_TEMPLATE_CATEGORY" val="diagram"/>
  <p:tag name="KSO_WM_TEMPLATE_INDEX" val="20208604"/>
  <p:tag name="KSO_WM_UNIT_INDEX" val="2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BLOCK" val="0"/>
  <p:tag name="KSO_WM_UNIT_SM_LIMIT_TYPE" val="1"/>
  <p:tag name="KSO_WM_UNIT_DEC_AREA_ID" val="65248d0e2eac4a16859a1c0559d33ac9"/>
  <p:tag name="KSO_WM_UNIT_DECORATE_INFO" val="{&quot;ReferentInfo&quot;:{&quot;Id&quot;:&quot;slide&quot;,&quot;X&quot;:{&quot;Pos&quot;:1},&quot;Y&quot;:{&quot;Pos&quot;:1}},&quot;DecorateInfoX&quot;:{&quot;Pos&quot;:1,&quot;IsAbs&quot;:true},&quot;DecorateInfoY&quot;:{&quot;Pos&quot;:1,&quot;IsAbs&quot;:true},&quot;DecorateInfoW&quot;:{&quot;IsAbs&quot;:true},&quot;DecorateInfoH&quot;:{&quot;IsAbs&quot;:true},&quot;whChangeMode&quot;:0}"/>
  <p:tag name="KSO_WM_CHIP_GROUPID" val="5ef20c07a491bb0086638b14"/>
  <p:tag name="KSO_WM_CHIP_XID" val="5ef20c07a491bb0086638b15"/>
  <p:tag name="KSO_WM_UNIT_LINE_FORE_SCHEMECOLOR_INDEX_BRIGHTNESS" val="0"/>
  <p:tag name="KSO_WM_UNIT_LINE_FORE_SCHEMECOLOR_INDEX" val="10"/>
  <p:tag name="KSO_WM_UNIT_LINE_FILL_TYPE" val="2"/>
  <p:tag name="KSO_WM_TEMPLATE_ASSEMBLE_XID" val="60656e7a4054ed1e2fb7f9a0"/>
  <p:tag name="KSO_WM_TEMPLATE_ASSEMBLE_GROUPID" val="60656e7a4054ed1e2fb7f9a0"/>
  <p:tag name="WM_BEAUTIFY_ZORDER_FLAG_TAG" val="5"/>
</p:tagLst>
</file>

<file path=ppt/tags/tag436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20208604_1*i*3"/>
  <p:tag name="KSO_WM_TEMPLATE_CATEGORY" val="diagram"/>
  <p:tag name="KSO_WM_TEMPLATE_INDEX" val="20208604"/>
  <p:tag name="KSO_WM_UNIT_INDEX" val="3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BLOCK" val="0"/>
  <p:tag name="KSO_WM_UNIT_SM_LIMIT_TYPE" val="1"/>
  <p:tag name="KSO_WM_UNIT_DEC_AREA_ID" val="d26b32aaa4d84b0dbd1030a6cabd7a68"/>
  <p:tag name="KSO_WM_UNIT_DECORATE_INFO" val="{&quot;ReferentInfo&quot;:{&quot;Id&quot;:&quot;slide&quot;,&quot;X&quot;:{&quot;Pos&quot;:1},&quot;Y&quot;:{&quot;Pos&quot;:1}},&quot;DecorateInfoX&quot;:{&quot;Pos&quot;:1,&quot;IsAbs&quot;:true},&quot;DecorateInfoY&quot;:{&quot;Pos&quot;:1,&quot;IsAbs&quot;:true},&quot;DecorateInfoW&quot;:{&quot;IsAbs&quot;:true},&quot;DecorateInfoH&quot;:{&quot;IsAbs&quot;:true},&quot;whChangeMode&quot;:0}"/>
  <p:tag name="KSO_WM_CHIP_GROUPID" val="5ef20c07a491bb0086638b14"/>
  <p:tag name="KSO_WM_CHIP_XID" val="5ef20c07a491bb0086638b15"/>
  <p:tag name="KSO_WM_UNIT_LINE_FORE_SCHEMECOLOR_INDEX_BRIGHTNESS" val="0"/>
  <p:tag name="KSO_WM_UNIT_LINE_FORE_SCHEMECOLOR_INDEX" val="10"/>
  <p:tag name="KSO_WM_UNIT_LINE_FILL_TYPE" val="2"/>
  <p:tag name="KSO_WM_TEMPLATE_ASSEMBLE_XID" val="60656e7a4054ed1e2fb7f9a0"/>
  <p:tag name="KSO_WM_TEMPLATE_ASSEMBLE_GROUPID" val="60656e7a4054ed1e2fb7f9a0"/>
  <p:tag name="WM_BEAUTIFY_ZORDER_FLAG_TAG" val="6"/>
</p:tagLst>
</file>

<file path=ppt/tags/tag437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20208604_1*i*4"/>
  <p:tag name="KSO_WM_TEMPLATE_CATEGORY" val="diagram"/>
  <p:tag name="KSO_WM_TEMPLATE_INDEX" val="20208604"/>
  <p:tag name="KSO_WM_UNIT_INDEX" val="4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BLOCK" val="0"/>
  <p:tag name="KSO_WM_UNIT_SM_LIMIT_TYPE" val="1"/>
  <p:tag name="KSO_WM_UNIT_DEC_AREA_ID" val="808fb1adb4d744cc9d369074d0507e4f"/>
  <p:tag name="KSO_WM_UNIT_DECORATE_INFO" val="{&quot;ReferentInfo&quot;:{&quot;Id&quot;:&quot;slide&quot;,&quot;X&quot;:{&quot;Pos&quot;:1},&quot;Y&quot;:{&quot;Pos&quot;:1}},&quot;DecorateInfoX&quot;:{&quot;Pos&quot;:1,&quot;IsAbs&quot;:true},&quot;DecorateInfoY&quot;:{&quot;Pos&quot;:1,&quot;IsAbs&quot;:true},&quot;DecorateInfoW&quot;:{&quot;IsAbs&quot;:true},&quot;DecorateInfoH&quot;:{&quot;IsAbs&quot;:true},&quot;whChangeMode&quot;:0}"/>
  <p:tag name="KSO_WM_CHIP_GROUPID" val="5ef20c07a491bb0086638b14"/>
  <p:tag name="KSO_WM_CHIP_XID" val="5ef20c07a491bb0086638b15"/>
  <p:tag name="KSO_WM_UNIT_LINE_FORE_SCHEMECOLOR_INDEX_BRIGHTNESS" val="0"/>
  <p:tag name="KSO_WM_UNIT_LINE_FORE_SCHEMECOLOR_INDEX" val="10"/>
  <p:tag name="KSO_WM_UNIT_LINE_FILL_TYPE" val="2"/>
  <p:tag name="KSO_WM_TEMPLATE_ASSEMBLE_XID" val="60656e7a4054ed1e2fb7f9a0"/>
  <p:tag name="KSO_WM_TEMPLATE_ASSEMBLE_GROUPID" val="60656e7a4054ed1e2fb7f9a0"/>
  <p:tag name="WM_BEAUTIFY_ZORDER_FLAG_TAG" val="7"/>
</p:tagLst>
</file>

<file path=ppt/tags/tag438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20208604_1*i*5"/>
  <p:tag name="KSO_WM_TEMPLATE_CATEGORY" val="diagram"/>
  <p:tag name="KSO_WM_TEMPLATE_INDEX" val="20208604"/>
  <p:tag name="KSO_WM_UNIT_INDEX" val="5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BLOCK" val="0"/>
  <p:tag name="KSO_WM_UNIT_SM_LIMIT_TYPE" val="1"/>
  <p:tag name="KSO_WM_UNIT_DEC_AREA_ID" val="060ccbb9a83241f2a52575c4e4f76136"/>
  <p:tag name="KSO_WM_UNIT_DECORATE_INFO" val="{&quot;ReferentInfo&quot;:{&quot;Id&quot;:&quot;slide&quot;,&quot;X&quot;:{&quot;Pos&quot;:1},&quot;Y&quot;:{&quot;Pos&quot;:1}},&quot;DecorateInfoX&quot;:{&quot;Pos&quot;:1,&quot;IsAbs&quot;:true},&quot;DecorateInfoY&quot;:{&quot;Pos&quot;:1,&quot;IsAbs&quot;:true},&quot;DecorateInfoW&quot;:{&quot;IsAbs&quot;:true},&quot;DecorateInfoH&quot;:{&quot;IsAbs&quot;:true},&quot;whChangeMode&quot;:0}"/>
  <p:tag name="KSO_WM_CHIP_GROUPID" val="5ef20c07a491bb0086638b14"/>
  <p:tag name="KSO_WM_CHIP_XID" val="5ef20c07a491bb0086638b15"/>
  <p:tag name="KSO_WM_UNIT_LINE_FORE_SCHEMECOLOR_INDEX_BRIGHTNESS" val="0"/>
  <p:tag name="KSO_WM_UNIT_LINE_FORE_SCHEMECOLOR_INDEX" val="10"/>
  <p:tag name="KSO_WM_UNIT_LINE_FILL_TYPE" val="2"/>
  <p:tag name="KSO_WM_TEMPLATE_ASSEMBLE_XID" val="60656e7a4054ed1e2fb7f9a0"/>
  <p:tag name="KSO_WM_TEMPLATE_ASSEMBLE_GROUPID" val="60656e7a4054ed1e2fb7f9a0"/>
  <p:tag name="WM_BEAUTIFY_ZORDER_FLAG_TAG" val="8"/>
</p:tagLst>
</file>

<file path=ppt/tags/tag439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，或许已经不纯粹作用于演示，极大可能运用于阅读领域；无论是传播观点、知识分享还是汇报工作，内容的详尽固然重要，但请一定注意信息框架的清晰，这样才能使内容层次分明，页面简洁易读。如果您的内容确实非常重要又难以精简，也请使用分段处理，对内容进行简单的梳理和提炼，这样会使逻辑框架相对清晰。为了能让您有更直观的字数感受，并进一步方便使用，我们设置了文本的最大限度，当您输入的文字到这里时，已濒临页面容纳内容的上限，若还有更多内容，请酌情缩小字号，但我们不建议您的文本字号小于14磅，请您务必注意。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08604_1*f*1"/>
  <p:tag name="KSO_WM_TEMPLATE_CATEGORY" val="diagram"/>
  <p:tag name="KSO_WM_TEMPLATE_INDEX" val="20208604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588"/>
  <p:tag name="KSO_WM_UNIT_SHOW_EDIT_AREA_INDICATION" val="1"/>
  <p:tag name="KSO_WM_CHIP_GROUPID" val="5e6b05596848fb12bee65ac8"/>
  <p:tag name="KSO_WM_CHIP_XID" val="5e6b05596848fb12bee65aca"/>
  <p:tag name="KSO_WM_UNIT_DEC_AREA_ID" val="5557aaf2e9bc4b2499ccf5d271336ab4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ff7d2160ef064691979e787d147d2e44"/>
  <p:tag name="KSO_WM_UNIT_SUPPORT_UNIT_TYPE" val="[&quot;l&quot;,&quot;m&quot;,&quot;n&quot;,&quot;o&quot;,&quot;p&quot;,&quot;q&quot;,&quot;r&quot;,&quot;δ&quot;,&quot;ε&quot;,&quot;ζ&quot;,&quot;η&quot;,&quot;d&quot;,&quot;α&quot;,&quot;β&quot;,&quot;θ&quot;]"/>
  <p:tag name="KSO_WM_UNIT_TEXT_FILL_FORE_SCHEMECOLOR_INDEX_BRIGHTNESS" val="0.25"/>
  <p:tag name="KSO_WM_UNIT_TEXT_FILL_FORE_SCHEMECOLOR_INDEX" val="13"/>
  <p:tag name="KSO_WM_UNIT_TEXT_FILL_TYPE" val="1"/>
  <p:tag name="KSO_WM_TEMPLATE_ASSEMBLE_XID" val="60656e7a4054ed1e2fb7f9a0"/>
  <p:tag name="KSO_WM_TEMPLATE_ASSEMBLE_GROUPID" val="60656e7a4054ed1e2fb7f9a0"/>
  <p:tag name="WM_BEAUTIFY_ZORDER_FLAG_TAG" val="9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40.xml><?xml version="1.0" encoding="utf-8"?>
<p:tagLst xmlns:p="http://schemas.openxmlformats.org/presentationml/2006/main">
  <p:tag name="KSO_WM_SLIDE_ID" val="diagram20220058_2"/>
  <p:tag name="KSO_WM_TEMPLATE_SUBCATEGORY" val="25"/>
  <p:tag name="KSO_WM_TEMPLATE_MASTER_TYPE" val="0"/>
  <p:tag name="KSO_WM_TEMPLATE_COLOR_TYPE" val="0"/>
  <p:tag name="KSO_WM_SLIDE_ITEM_CNT" val="0"/>
  <p:tag name="KSO_WM_SLIDE_INDEX" val="2"/>
  <p:tag name="KSO_WM_TAG_VERSION" val="1.0"/>
  <p:tag name="KSO_WM_BEAUTIFY_FLAG" val="#wm#"/>
  <p:tag name="KSO_WM_TEMPLATE_CATEGORY" val="diagram"/>
  <p:tag name="KSO_WM_TEMPLATE_INDEX" val="20220058"/>
  <p:tag name="KSO_WM_SLIDE_LAYOUT" val="a_b_d"/>
  <p:tag name="KSO_WM_SLIDE_LAYOUT_CNT" val="1_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RATIO" val="1.777778"/>
  <p:tag name="KSO_WM_SLIDE_BACKGROUND" val="[&quot;general&quot;]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4-12-04T18:50:28&quot;,&quot;maxSize&quot;:{&quot;size1&quot;:31.1},&quot;minSize&quot;:{&quot;size1&quot;:17.8},&quot;normalSize&quot;:{&quot;size1&quot;:17.8},&quot;subLayout&quot;:[{&quot;id&quot;:&quot;2024-12-04T18:50:28&quot;,&quot;maxSize&quot;:{&quot;size1&quot;:100},&quot;minSize&quot;:{&quot;size1&quot;:61.7},&quot;normalSize&quot;:{&quot;size1&quot;:61.7},&quot;subLayout&quot;:[{&quot;id&quot;:&quot;2024-12-04T18:50:28&quot;,&quot;margin&quot;:{&quot;bottom&quot;:0,&quot;left&quot;:1.2699999809265137,&quot;right&quot;:1.2699999809265137,&quot;top&quot;:0.4230000376701355},&quot;type&quot;:0},{&quot;id&quot;:&quot;2024-12-04T18:50:28&quot;,&quot;margin&quot;:{&quot;bottom&quot;:0.025999998673796654,&quot;left&quot;:1.2699999809265137,&quot;right&quot;:1.2699999809265137,&quot;top&quot;:0.025999998673796654},&quot;type&quot;:0}],&quot;type&quot;:0},{&quot;id&quot;:&quot;2024-12-04T18:50:28&quot;,&quot;margin&quot;:{&quot;bottom&quot;:0.847000002861023,&quot;left&quot;:1.2699999809265137,&quot;right&quot;:1.2699999809265137,&quot;top&quot;:1.2699999809265137},&quot;type&quot;:0}],&quot;type&quot;:0}"/>
  <p:tag name="KSO_WM_SLIDE_BACKGROUND_TYPE" val="general"/>
  <p:tag name="KSO_WM_SLIDE_BK_DARK_LIGHT" val="2"/>
</p:tagLst>
</file>

<file path=ppt/tags/tag4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4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4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20058_2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TYPE" val="i"/>
  <p:tag name="KSO_WM_UNIT_INDEX" val="1"/>
  <p:tag name="KSO_WM_UNIT_BLOCK" val="0"/>
  <p:tag name="KSO_WM_UNIT_SM_LIMIT_TYPE" val="0"/>
  <p:tag name="KSO_WM_UNIT_DEC_AREA_ID" val="d9af724aacd940ba88587c69c6737586"/>
  <p:tag name="KSO_WM_UNIT_DECORATE_INFO" val="{&quot;ReferentInfo&quot;:{&quot;Id&quot;:&quot;22f7d0e2fc6540148a36099908562f0b;590ceab586f14f20999948c865f9646b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4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20058_2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ISCONTENTSTITLE" val="0"/>
  <p:tag name="KSO_WM_UNIT_ISNUMDGMTITLE" val="0"/>
  <p:tag name="KSO_WM_UNIT_PRESET_TEXT" val="线型上下导航版"/>
  <p:tag name="KSO_WM_UNIT_NOCLEAR" val="0"/>
  <p:tag name="KSO_WM_UNIT_VALUE" val="27"/>
  <p:tag name="KSO_WM_UNIT_TYPE" val="a"/>
  <p:tag name="KSO_WM_UNIT_INDEX" val="1"/>
  <p:tag name="KSO_WM_UNIT_BLOCK" val="0"/>
  <p:tag name="KSO_WM_UNIT_SM_LIMIT_TYPE" val="2"/>
  <p:tag name="KSO_WM_UNIT_DEC_AREA_ID" val="22f7d0e2fc6540148a36099908562f0b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4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20058_2*b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ISCONTENTSTITLE" val="0"/>
  <p:tag name="KSO_WM_UNIT_ISNUMDGMTITLE" val="0"/>
  <p:tag name="KSO_WM_UNIT_NOCLEAR" val="0"/>
  <p:tag name="KSO_WM_UNIT_TYPE" val="b"/>
  <p:tag name="KSO_WM_UNIT_INDEX" val="1"/>
  <p:tag name="KSO_WM_UNIT_BLOCK" val="0"/>
  <p:tag name="KSO_WM_UNIT_SM_LIMIT_TYPE" val="2"/>
  <p:tag name="KSO_WM_UNIT_DEC_AREA_ID" val="590ceab586f14f20999948c865f9646b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VALUE" val="49"/>
  <p:tag name="KSO_WM_UNIT_PRESET_TEXT" val="单击此处添加文本具体内容，简明扼要的阐述您的观点。"/>
  <p:tag name="KSO_WM_UNIT_TEXT_FILL_FORE_SCHEMECOLOR_INDEX_BRIGHTNESS" val="0"/>
  <p:tag name="KSO_WM_UNIT_TEXT_FILL_FORE_SCHEMECOLOR_INDEX" val="13"/>
  <p:tag name="KSO_WM_UNIT_TEXT_FILL_TYPE" val="1"/>
  <p:tag name="WM_BEAUTIFY_ZORDER_FLAG_TAG" val="3"/>
</p:tagLst>
</file>

<file path=ppt/tags/tag446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20208604_1*i*1"/>
  <p:tag name="KSO_WM_TEMPLATE_CATEGORY" val="diagram"/>
  <p:tag name="KSO_WM_TEMPLATE_INDEX" val="20208604"/>
  <p:tag name="KSO_WM_UNIT_INDEX" val="1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BLOCK" val="0"/>
  <p:tag name="KSO_WM_UNIT_SM_LIMIT_TYPE" val="2"/>
  <p:tag name="KSO_WM_UNIT_DEC_AREA_ID" val="e352ecb8f5b840f19a3cb857467d0e47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CHIP_GROUPID" val="5ef20c07a491bb0086638b14"/>
  <p:tag name="KSO_WM_CHIP_XID" val="5ef20c07a491bb0086638b15"/>
  <p:tag name="KSO_WM_UNIT_LINE_FORE_SCHEMECOLOR_INDEX_BRIGHTNESS" val="0"/>
  <p:tag name="KSO_WM_UNIT_LINE_FORE_SCHEMECOLOR_INDEX" val="10"/>
  <p:tag name="KSO_WM_UNIT_LINE_FILL_TYPE" val="2"/>
  <p:tag name="KSO_WM_UNIT_TEXT_FILL_FORE_SCHEMECOLOR_INDEX_BRIGHTNESS" val="0"/>
  <p:tag name="KSO_WM_UNIT_TEXT_FILL_FORE_SCHEMECOLOR_INDEX" val="2"/>
  <p:tag name="KSO_WM_UNIT_TEXT_FILL_TYPE" val="1"/>
  <p:tag name="KSO_WM_UNIT_VALUE" val="864"/>
  <p:tag name="KSO_WM_TEMPLATE_ASSEMBLE_XID" val="60656e7a4054ed1e2fb7f9a0"/>
  <p:tag name="KSO_WM_TEMPLATE_ASSEMBLE_GROUPID" val="60656e7a4054ed1e2fb7f9a0"/>
  <p:tag name="WM_BEAUTIFY_ZORDER_FLAG_TAG" val="4"/>
</p:tagLst>
</file>

<file path=ppt/tags/tag447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20208604_1*i*2"/>
  <p:tag name="KSO_WM_TEMPLATE_CATEGORY" val="diagram"/>
  <p:tag name="KSO_WM_TEMPLATE_INDEX" val="20208604"/>
  <p:tag name="KSO_WM_UNIT_INDEX" val="2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BLOCK" val="0"/>
  <p:tag name="KSO_WM_UNIT_SM_LIMIT_TYPE" val="1"/>
  <p:tag name="KSO_WM_UNIT_DEC_AREA_ID" val="65248d0e2eac4a16859a1c0559d33ac9"/>
  <p:tag name="KSO_WM_UNIT_DECORATE_INFO" val="{&quot;ReferentInfo&quot;:{&quot;Id&quot;:&quot;slide&quot;,&quot;X&quot;:{&quot;Pos&quot;:1},&quot;Y&quot;:{&quot;Pos&quot;:1}},&quot;DecorateInfoX&quot;:{&quot;Pos&quot;:1,&quot;IsAbs&quot;:true},&quot;DecorateInfoY&quot;:{&quot;Pos&quot;:1,&quot;IsAbs&quot;:true},&quot;DecorateInfoW&quot;:{&quot;IsAbs&quot;:true},&quot;DecorateInfoH&quot;:{&quot;IsAbs&quot;:true},&quot;whChangeMode&quot;:0}"/>
  <p:tag name="KSO_WM_CHIP_GROUPID" val="5ef20c07a491bb0086638b14"/>
  <p:tag name="KSO_WM_CHIP_XID" val="5ef20c07a491bb0086638b15"/>
  <p:tag name="KSO_WM_UNIT_LINE_FORE_SCHEMECOLOR_INDEX_BRIGHTNESS" val="0"/>
  <p:tag name="KSO_WM_UNIT_LINE_FORE_SCHEMECOLOR_INDEX" val="10"/>
  <p:tag name="KSO_WM_UNIT_LINE_FILL_TYPE" val="2"/>
  <p:tag name="KSO_WM_TEMPLATE_ASSEMBLE_XID" val="60656e7a4054ed1e2fb7f9a0"/>
  <p:tag name="KSO_WM_TEMPLATE_ASSEMBLE_GROUPID" val="60656e7a4054ed1e2fb7f9a0"/>
  <p:tag name="WM_BEAUTIFY_ZORDER_FLAG_TAG" val="5"/>
</p:tagLst>
</file>

<file path=ppt/tags/tag448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20208604_1*i*3"/>
  <p:tag name="KSO_WM_TEMPLATE_CATEGORY" val="diagram"/>
  <p:tag name="KSO_WM_TEMPLATE_INDEX" val="20208604"/>
  <p:tag name="KSO_WM_UNIT_INDEX" val="3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BLOCK" val="0"/>
  <p:tag name="KSO_WM_UNIT_SM_LIMIT_TYPE" val="1"/>
  <p:tag name="KSO_WM_UNIT_DEC_AREA_ID" val="d26b32aaa4d84b0dbd1030a6cabd7a68"/>
  <p:tag name="KSO_WM_UNIT_DECORATE_INFO" val="{&quot;ReferentInfo&quot;:{&quot;Id&quot;:&quot;slide&quot;,&quot;X&quot;:{&quot;Pos&quot;:1},&quot;Y&quot;:{&quot;Pos&quot;:1}},&quot;DecorateInfoX&quot;:{&quot;Pos&quot;:1,&quot;IsAbs&quot;:true},&quot;DecorateInfoY&quot;:{&quot;Pos&quot;:1,&quot;IsAbs&quot;:true},&quot;DecorateInfoW&quot;:{&quot;IsAbs&quot;:true},&quot;DecorateInfoH&quot;:{&quot;IsAbs&quot;:true},&quot;whChangeMode&quot;:0}"/>
  <p:tag name="KSO_WM_CHIP_GROUPID" val="5ef20c07a491bb0086638b14"/>
  <p:tag name="KSO_WM_CHIP_XID" val="5ef20c07a491bb0086638b15"/>
  <p:tag name="KSO_WM_UNIT_LINE_FORE_SCHEMECOLOR_INDEX_BRIGHTNESS" val="0"/>
  <p:tag name="KSO_WM_UNIT_LINE_FORE_SCHEMECOLOR_INDEX" val="10"/>
  <p:tag name="KSO_WM_UNIT_LINE_FILL_TYPE" val="2"/>
  <p:tag name="KSO_WM_TEMPLATE_ASSEMBLE_XID" val="60656e7a4054ed1e2fb7f9a0"/>
  <p:tag name="KSO_WM_TEMPLATE_ASSEMBLE_GROUPID" val="60656e7a4054ed1e2fb7f9a0"/>
  <p:tag name="WM_BEAUTIFY_ZORDER_FLAG_TAG" val="6"/>
</p:tagLst>
</file>

<file path=ppt/tags/tag449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20208604_1*i*4"/>
  <p:tag name="KSO_WM_TEMPLATE_CATEGORY" val="diagram"/>
  <p:tag name="KSO_WM_TEMPLATE_INDEX" val="20208604"/>
  <p:tag name="KSO_WM_UNIT_INDEX" val="4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BLOCK" val="0"/>
  <p:tag name="KSO_WM_UNIT_SM_LIMIT_TYPE" val="1"/>
  <p:tag name="KSO_WM_UNIT_DEC_AREA_ID" val="808fb1adb4d744cc9d369074d0507e4f"/>
  <p:tag name="KSO_WM_UNIT_DECORATE_INFO" val="{&quot;ReferentInfo&quot;:{&quot;Id&quot;:&quot;slide&quot;,&quot;X&quot;:{&quot;Pos&quot;:1},&quot;Y&quot;:{&quot;Pos&quot;:1}},&quot;DecorateInfoX&quot;:{&quot;Pos&quot;:1,&quot;IsAbs&quot;:true},&quot;DecorateInfoY&quot;:{&quot;Pos&quot;:1,&quot;IsAbs&quot;:true},&quot;DecorateInfoW&quot;:{&quot;IsAbs&quot;:true},&quot;DecorateInfoH&quot;:{&quot;IsAbs&quot;:true},&quot;whChangeMode&quot;:0}"/>
  <p:tag name="KSO_WM_CHIP_GROUPID" val="5ef20c07a491bb0086638b14"/>
  <p:tag name="KSO_WM_CHIP_XID" val="5ef20c07a491bb0086638b15"/>
  <p:tag name="KSO_WM_UNIT_LINE_FORE_SCHEMECOLOR_INDEX_BRIGHTNESS" val="0"/>
  <p:tag name="KSO_WM_UNIT_LINE_FORE_SCHEMECOLOR_INDEX" val="10"/>
  <p:tag name="KSO_WM_UNIT_LINE_FILL_TYPE" val="2"/>
  <p:tag name="KSO_WM_TEMPLATE_ASSEMBLE_XID" val="60656e7a4054ed1e2fb7f9a0"/>
  <p:tag name="KSO_WM_TEMPLATE_ASSEMBLE_GROUPID" val="60656e7a4054ed1e2fb7f9a0"/>
  <p:tag name="WM_BEAUTIFY_ZORDER_FLAG_TAG" val="7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50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20208604_1*i*5"/>
  <p:tag name="KSO_WM_TEMPLATE_CATEGORY" val="diagram"/>
  <p:tag name="KSO_WM_TEMPLATE_INDEX" val="20208604"/>
  <p:tag name="KSO_WM_UNIT_INDEX" val="5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BLOCK" val="0"/>
  <p:tag name="KSO_WM_UNIT_SM_LIMIT_TYPE" val="1"/>
  <p:tag name="KSO_WM_UNIT_DEC_AREA_ID" val="060ccbb9a83241f2a52575c4e4f76136"/>
  <p:tag name="KSO_WM_UNIT_DECORATE_INFO" val="{&quot;ReferentInfo&quot;:{&quot;Id&quot;:&quot;slide&quot;,&quot;X&quot;:{&quot;Pos&quot;:1},&quot;Y&quot;:{&quot;Pos&quot;:1}},&quot;DecorateInfoX&quot;:{&quot;Pos&quot;:1,&quot;IsAbs&quot;:true},&quot;DecorateInfoY&quot;:{&quot;Pos&quot;:1,&quot;IsAbs&quot;:true},&quot;DecorateInfoW&quot;:{&quot;IsAbs&quot;:true},&quot;DecorateInfoH&quot;:{&quot;IsAbs&quot;:true},&quot;whChangeMode&quot;:0}"/>
  <p:tag name="KSO_WM_CHIP_GROUPID" val="5ef20c07a491bb0086638b14"/>
  <p:tag name="KSO_WM_CHIP_XID" val="5ef20c07a491bb0086638b15"/>
  <p:tag name="KSO_WM_UNIT_LINE_FORE_SCHEMECOLOR_INDEX_BRIGHTNESS" val="0"/>
  <p:tag name="KSO_WM_UNIT_LINE_FORE_SCHEMECOLOR_INDEX" val="10"/>
  <p:tag name="KSO_WM_UNIT_LINE_FILL_TYPE" val="2"/>
  <p:tag name="KSO_WM_TEMPLATE_ASSEMBLE_XID" val="60656e7a4054ed1e2fb7f9a0"/>
  <p:tag name="KSO_WM_TEMPLATE_ASSEMBLE_GROUPID" val="60656e7a4054ed1e2fb7f9a0"/>
  <p:tag name="WM_BEAUTIFY_ZORDER_FLAG_TAG" val="8"/>
</p:tagLst>
</file>

<file path=ppt/tags/tag451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，或许已经不纯粹作用于演示，极大可能运用于阅读领域；无论是传播观点、知识分享还是汇报工作，内容的详尽固然重要，但请一定注意信息框架的清晰，这样才能使内容层次分明，页面简洁易读。如果您的内容确实非常重要又难以精简，也请使用分段处理，对内容进行简单的梳理和提炼，这样会使逻辑框架相对清晰。为了能让您有更直观的字数感受，并进一步方便使用，我们设置了文本的最大限度，当您输入的文字到这里时，已濒临页面容纳内容的上限，若还有更多内容，请酌情缩小字号，但我们不建议您的文本字号小于14磅，请您务必注意。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08604_1*f*1"/>
  <p:tag name="KSO_WM_TEMPLATE_CATEGORY" val="diagram"/>
  <p:tag name="KSO_WM_TEMPLATE_INDEX" val="20208604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588"/>
  <p:tag name="KSO_WM_UNIT_SHOW_EDIT_AREA_INDICATION" val="1"/>
  <p:tag name="KSO_WM_CHIP_GROUPID" val="5e6b05596848fb12bee65ac8"/>
  <p:tag name="KSO_WM_CHIP_XID" val="5e6b05596848fb12bee65aca"/>
  <p:tag name="KSO_WM_UNIT_DEC_AREA_ID" val="5557aaf2e9bc4b2499ccf5d271336ab4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ff7d2160ef064691979e787d147d2e44"/>
  <p:tag name="KSO_WM_UNIT_SUPPORT_UNIT_TYPE" val="[&quot;l&quot;,&quot;m&quot;,&quot;n&quot;,&quot;o&quot;,&quot;p&quot;,&quot;q&quot;,&quot;r&quot;,&quot;δ&quot;,&quot;ε&quot;,&quot;ζ&quot;,&quot;η&quot;,&quot;d&quot;,&quot;α&quot;,&quot;β&quot;,&quot;θ&quot;]"/>
  <p:tag name="KSO_WM_UNIT_TEXT_FILL_FORE_SCHEMECOLOR_INDEX_BRIGHTNESS" val="0.25"/>
  <p:tag name="KSO_WM_UNIT_TEXT_FILL_FORE_SCHEMECOLOR_INDEX" val="13"/>
  <p:tag name="KSO_WM_UNIT_TEXT_FILL_TYPE" val="1"/>
  <p:tag name="KSO_WM_TEMPLATE_ASSEMBLE_XID" val="60656e7a4054ed1e2fb7f9a0"/>
  <p:tag name="KSO_WM_TEMPLATE_ASSEMBLE_GROUPID" val="60656e7a4054ed1e2fb7f9a0"/>
  <p:tag name="WM_BEAUTIFY_ZORDER_FLAG_TAG" val="9"/>
</p:tagLst>
</file>

<file path=ppt/tags/tag452.xml><?xml version="1.0" encoding="utf-8"?>
<p:tagLst xmlns:p="http://schemas.openxmlformats.org/presentationml/2006/main">
  <p:tag name="KSO_WM_SLIDE_ID" val="diagram20220058_2"/>
  <p:tag name="KSO_WM_TEMPLATE_SUBCATEGORY" val="25"/>
  <p:tag name="KSO_WM_TEMPLATE_MASTER_TYPE" val="0"/>
  <p:tag name="KSO_WM_TEMPLATE_COLOR_TYPE" val="0"/>
  <p:tag name="KSO_WM_SLIDE_ITEM_CNT" val="0"/>
  <p:tag name="KSO_WM_SLIDE_INDEX" val="2"/>
  <p:tag name="KSO_WM_TAG_VERSION" val="1.0"/>
  <p:tag name="KSO_WM_BEAUTIFY_FLAG" val="#wm#"/>
  <p:tag name="KSO_WM_TEMPLATE_CATEGORY" val="diagram"/>
  <p:tag name="KSO_WM_TEMPLATE_INDEX" val="20220058"/>
  <p:tag name="KSO_WM_SLIDE_LAYOUT" val="a_b_d"/>
  <p:tag name="KSO_WM_SLIDE_LAYOUT_CNT" val="1_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RATIO" val="1.777778"/>
  <p:tag name="KSO_WM_SLIDE_BACKGROUND" val="[&quot;general&quot;]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4-12-04T18:50:28&quot;,&quot;maxSize&quot;:{&quot;size1&quot;:31.1},&quot;minSize&quot;:{&quot;size1&quot;:17.8},&quot;normalSize&quot;:{&quot;size1&quot;:17.8},&quot;subLayout&quot;:[{&quot;id&quot;:&quot;2024-12-04T18:50:28&quot;,&quot;maxSize&quot;:{&quot;size1&quot;:100},&quot;minSize&quot;:{&quot;size1&quot;:61.7},&quot;normalSize&quot;:{&quot;size1&quot;:61.7},&quot;subLayout&quot;:[{&quot;id&quot;:&quot;2024-12-04T18:50:28&quot;,&quot;margin&quot;:{&quot;bottom&quot;:0,&quot;left&quot;:1.2699999809265137,&quot;right&quot;:1.2699999809265137,&quot;top&quot;:0.4230000376701355},&quot;type&quot;:0},{&quot;id&quot;:&quot;2024-12-04T18:50:28&quot;,&quot;margin&quot;:{&quot;bottom&quot;:0.025999998673796654,&quot;left&quot;:1.2699999809265137,&quot;right&quot;:1.2699999809265137,&quot;top&quot;:0.025999998673796654},&quot;type&quot;:0}],&quot;type&quot;:0},{&quot;id&quot;:&quot;2024-12-04T18:50:28&quot;,&quot;margin&quot;:{&quot;bottom&quot;:0.847000002861023,&quot;left&quot;:1.2699999809265137,&quot;right&quot;:1.2699999809265137,&quot;top&quot;:1.2699999809265137},&quot;type&quot;:0}],&quot;type&quot;:0}"/>
  <p:tag name="KSO_WM_SLIDE_BACKGROUND_TYPE" val="general"/>
  <p:tag name="KSO_WM_SLIDE_BK_DARK_LIGHT" val="2"/>
</p:tagLst>
</file>

<file path=ppt/tags/tag4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4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4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20058_2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TYPE" val="i"/>
  <p:tag name="KSO_WM_UNIT_INDEX" val="1"/>
  <p:tag name="KSO_WM_UNIT_BLOCK" val="0"/>
  <p:tag name="KSO_WM_UNIT_SM_LIMIT_TYPE" val="0"/>
  <p:tag name="KSO_WM_UNIT_DEC_AREA_ID" val="d9af724aacd940ba88587c69c6737586"/>
  <p:tag name="KSO_WM_UNIT_DECORATE_INFO" val="{&quot;ReferentInfo&quot;:{&quot;Id&quot;:&quot;22f7d0e2fc6540148a36099908562f0b;590ceab586f14f20999948c865f9646b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4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20058_2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ISCONTENTSTITLE" val="0"/>
  <p:tag name="KSO_WM_UNIT_ISNUMDGMTITLE" val="0"/>
  <p:tag name="KSO_WM_UNIT_PRESET_TEXT" val="线型上下导航版"/>
  <p:tag name="KSO_WM_UNIT_NOCLEAR" val="0"/>
  <p:tag name="KSO_WM_UNIT_VALUE" val="27"/>
  <p:tag name="KSO_WM_UNIT_TYPE" val="a"/>
  <p:tag name="KSO_WM_UNIT_INDEX" val="1"/>
  <p:tag name="KSO_WM_UNIT_BLOCK" val="0"/>
  <p:tag name="KSO_WM_UNIT_SM_LIMIT_TYPE" val="2"/>
  <p:tag name="KSO_WM_UNIT_DEC_AREA_ID" val="22f7d0e2fc6540148a36099908562f0b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4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20058_2*b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ISCONTENTSTITLE" val="0"/>
  <p:tag name="KSO_WM_UNIT_ISNUMDGMTITLE" val="0"/>
  <p:tag name="KSO_WM_UNIT_NOCLEAR" val="0"/>
  <p:tag name="KSO_WM_UNIT_TYPE" val="b"/>
  <p:tag name="KSO_WM_UNIT_INDEX" val="1"/>
  <p:tag name="KSO_WM_UNIT_BLOCK" val="0"/>
  <p:tag name="KSO_WM_UNIT_SM_LIMIT_TYPE" val="2"/>
  <p:tag name="KSO_WM_UNIT_DEC_AREA_ID" val="590ceab586f14f20999948c865f9646b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VALUE" val="49"/>
  <p:tag name="KSO_WM_UNIT_PRESET_TEXT" val="单击此处添加文本具体内容，简明扼要的阐述您的观点。"/>
  <p:tag name="KSO_WM_UNIT_TEXT_FILL_FORE_SCHEMECOLOR_INDEX_BRIGHTNESS" val="0"/>
  <p:tag name="KSO_WM_UNIT_TEXT_FILL_FORE_SCHEMECOLOR_INDEX" val="13"/>
  <p:tag name="KSO_WM_UNIT_TEXT_FILL_TYPE" val="1"/>
  <p:tag name="WM_BEAUTIFY_ZORDER_FLAG_TAG" val="3"/>
</p:tagLst>
</file>

<file path=ppt/tags/tag458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，或许已经不纯粹作用于演示，极大可能运用于阅读领域；无论是传播观点、知识分享还是汇报工作，内容的详尽固然重要，但请一定注意信息框架的清晰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07315_1*f*1"/>
  <p:tag name="KSO_WM_TEMPLATE_CATEGORY" val="diagram"/>
  <p:tag name="KSO_WM_TEMPLATE_INDEX" val="20207315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290"/>
  <p:tag name="KSO_WM_UNIT_SHOW_EDIT_AREA_INDICATION" val="1"/>
  <p:tag name="KSO_WM_CHIP_GROUPID" val="5e6b05596848fb12bee65ac8"/>
  <p:tag name="KSO_WM_CHIP_XID" val="5e6b05596848fb12bee65aca"/>
  <p:tag name="KSO_WM_UNIT_DEC_AREA_ID" val="3462bde237c543c58b90892aede91ea7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lm&quot;,&quot;fill_mode&quot;:&quot;full&quot;,&quot;sacle_strategy&quot;:&quot;smart&quot;}"/>
  <p:tag name="KSO_WM_ASSEMBLE_CHIP_INDEX" val="dc8ab5172452436899286f2808371cac"/>
  <p:tag name="KSO_WM_UNIT_TEXT_FILL_FORE_SCHEMECOLOR_INDEX_BRIGHTNESS" val="0.25"/>
  <p:tag name="KSO_WM_UNIT_TEXT_FILL_FORE_SCHEMECOLOR_INDEX" val="13"/>
  <p:tag name="KSO_WM_UNIT_TEXT_FILL_TYPE" val="1"/>
  <p:tag name="KSO_WM_TEMPLATE_ASSEMBLE_XID" val="6130c4e08b5cc6c91112a571"/>
  <p:tag name="KSO_WM_TEMPLATE_ASSEMBLE_GROUPID" val="6130c4e08b5cc6c91112a571"/>
  <p:tag name="WM_BEAUTIFY_ZORDER_FLAG_TAG" val="5"/>
</p:tagLst>
</file>

<file path=ppt/tags/tag459.xml><?xml version="1.0" encoding="utf-8"?>
<p:tagLst xmlns:p="http://schemas.openxmlformats.org/presentationml/2006/main">
  <p:tag name="KSO_WM_SLIDE_ID" val="diagram20220058_2"/>
  <p:tag name="KSO_WM_TEMPLATE_SUBCATEGORY" val="25"/>
  <p:tag name="KSO_WM_TEMPLATE_MASTER_TYPE" val="0"/>
  <p:tag name="KSO_WM_TEMPLATE_COLOR_TYPE" val="0"/>
  <p:tag name="KSO_WM_SLIDE_ITEM_CNT" val="0"/>
  <p:tag name="KSO_WM_SLIDE_INDEX" val="2"/>
  <p:tag name="KSO_WM_TAG_VERSION" val="1.0"/>
  <p:tag name="KSO_WM_BEAUTIFY_FLAG" val="#wm#"/>
  <p:tag name="KSO_WM_TEMPLATE_CATEGORY" val="diagram"/>
  <p:tag name="KSO_WM_TEMPLATE_INDEX" val="20220058"/>
  <p:tag name="KSO_WM_SLIDE_LAYOUT" val="a_b_d"/>
  <p:tag name="KSO_WM_SLIDE_LAYOUT_CNT" val="1_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RATIO" val="1.777778"/>
  <p:tag name="KSO_WM_SLIDE_BACKGROUND" val="[&quot;general&quot;]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4-12-04T18:50:28&quot;,&quot;maxSize&quot;:{&quot;size1&quot;:31.1},&quot;minSize&quot;:{&quot;size1&quot;:17.8},&quot;normalSize&quot;:{&quot;size1&quot;:17.8},&quot;subLayout&quot;:[{&quot;id&quot;:&quot;2024-12-04T18:50:28&quot;,&quot;maxSize&quot;:{&quot;size1&quot;:100},&quot;minSize&quot;:{&quot;size1&quot;:61.7},&quot;normalSize&quot;:{&quot;size1&quot;:61.7},&quot;subLayout&quot;:[{&quot;id&quot;:&quot;2024-12-04T18:50:28&quot;,&quot;margin&quot;:{&quot;bottom&quot;:0,&quot;left&quot;:1.2699999809265137,&quot;right&quot;:1.2699999809265137,&quot;top&quot;:0.4230000376701355},&quot;type&quot;:0},{&quot;id&quot;:&quot;2024-12-04T18:50:28&quot;,&quot;margin&quot;:{&quot;bottom&quot;:0.025999998673796654,&quot;left&quot;:1.2699999809265137,&quot;right&quot;:1.2699999809265137,&quot;top&quot;:0.025999998673796654},&quot;type&quot;:0}],&quot;type&quot;:0},{&quot;id&quot;:&quot;2024-12-04T18:50:28&quot;,&quot;margin&quot;:{&quot;bottom&quot;:0.847000002861023,&quot;left&quot;:1.2699999809265137,&quot;right&quot;:1.2699999809265137,&quot;top&quot;:1.2699999809265137},&quot;type&quot;:0}],&quot;type&quot;:0}"/>
  <p:tag name="KSO_WM_SLIDE_BACKGROUND_TYPE" val="general"/>
  <p:tag name="KSO_WM_SLIDE_BK_DARK_LIGHT" val="2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4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4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20058_2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TYPE" val="i"/>
  <p:tag name="KSO_WM_UNIT_INDEX" val="1"/>
  <p:tag name="KSO_WM_UNIT_BLOCK" val="0"/>
  <p:tag name="KSO_WM_UNIT_SM_LIMIT_TYPE" val="0"/>
  <p:tag name="KSO_WM_UNIT_DEC_AREA_ID" val="d9af724aacd940ba88587c69c6737586"/>
  <p:tag name="KSO_WM_UNIT_DECORATE_INFO" val="{&quot;ReferentInfo&quot;:{&quot;Id&quot;:&quot;22f7d0e2fc6540148a36099908562f0b;590ceab586f14f20999948c865f9646b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4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20058_2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ISCONTENTSTITLE" val="0"/>
  <p:tag name="KSO_WM_UNIT_ISNUMDGMTITLE" val="0"/>
  <p:tag name="KSO_WM_UNIT_PRESET_TEXT" val="线型上下导航版"/>
  <p:tag name="KSO_WM_UNIT_NOCLEAR" val="0"/>
  <p:tag name="KSO_WM_UNIT_VALUE" val="27"/>
  <p:tag name="KSO_WM_UNIT_TYPE" val="a"/>
  <p:tag name="KSO_WM_UNIT_INDEX" val="1"/>
  <p:tag name="KSO_WM_UNIT_BLOCK" val="0"/>
  <p:tag name="KSO_WM_UNIT_SM_LIMIT_TYPE" val="2"/>
  <p:tag name="KSO_WM_UNIT_DEC_AREA_ID" val="22f7d0e2fc6540148a36099908562f0b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4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20058_2*b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ISCONTENTSTITLE" val="0"/>
  <p:tag name="KSO_WM_UNIT_ISNUMDGMTITLE" val="0"/>
  <p:tag name="KSO_WM_UNIT_NOCLEAR" val="0"/>
  <p:tag name="KSO_WM_UNIT_TYPE" val="b"/>
  <p:tag name="KSO_WM_UNIT_INDEX" val="1"/>
  <p:tag name="KSO_WM_UNIT_BLOCK" val="0"/>
  <p:tag name="KSO_WM_UNIT_SM_LIMIT_TYPE" val="2"/>
  <p:tag name="KSO_WM_UNIT_DEC_AREA_ID" val="590ceab586f14f20999948c865f9646b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VALUE" val="49"/>
  <p:tag name="KSO_WM_UNIT_PRESET_TEXT" val="单击此处添加文本具体内容，简明扼要的阐述您的观点。"/>
  <p:tag name="KSO_WM_UNIT_TEXT_FILL_FORE_SCHEMECOLOR_INDEX_BRIGHTNESS" val="0"/>
  <p:tag name="KSO_WM_UNIT_TEXT_FILL_FORE_SCHEMECOLOR_INDEX" val="13"/>
  <p:tag name="KSO_WM_UNIT_TEXT_FILL_TYPE" val="1"/>
  <p:tag name="WM_BEAUTIFY_ZORDER_FLAG_TAG" val="3"/>
</p:tagLst>
</file>

<file path=ppt/tags/tag465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，或许已经不纯粹作用于演示，极大可能运用于阅读领域；无论是传播观点、知识分享还是汇报工作，内容的详尽固然重要，但请一定注意信息框架的清晰，这样才能使内容层次分明，页面简洁易读。如果您的内容确实非常重要又难以精简，也请使用分段处理，对内容进行简单的梳理和提炼，这样会使逻辑框架相对清晰。为了能让您有更直观的字数感受，并进一步方便使用，我们设置了文本的最大限度，当您输入的文字到这里时，已濒临页面容纳内容的上限，若还有更多内容，请酌情缩小字号，但我们不建议您的文本字号小于14磅，请您务必注意。单击此处添加正文，文字是您思想的提炼，为了演示发布的良好效果，请言简意赅的阐述您的观点。您的内容已经简明扼要，字字珠玑，但信息却千丝万缕、错综复杂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2843_1*f*1"/>
  <p:tag name="KSO_WM_TEMPLATE_CATEGORY" val="diagram"/>
  <p:tag name="KSO_WM_TEMPLATE_INDEX" val="20212843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576"/>
  <p:tag name="KSO_WM_UNIT_SHOW_EDIT_AREA_INDICATION" val="1"/>
  <p:tag name="KSO_WM_CHIP_GROUPID" val="5e6b05596848fb12bee65ac8"/>
  <p:tag name="KSO_WM_CHIP_XID" val="5e6b05596848fb12bee65aca"/>
  <p:tag name="KSO_WM_UNIT_DEC_AREA_ID" val="8cb1ccbfd41a4f08aa021a2337e676da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53f115901fe44f3787d5c3752471e8b4"/>
  <p:tag name="KSO_WM_UNIT_SUPPORT_UNIT_TYPE" val="[&quot;l&quot;,&quot;m&quot;,&quot;n&quot;,&quot;o&quot;,&quot;p&quot;,&quot;q&quot;,&quot;r&quot;,&quot;δ&quot;,&quot;ε&quot;,&quot;ζ&quot;,&quot;η&quot;,&quot;d&quot;,&quot;α&quot;,&quot;β&quot;,&quot;θ&quot;]"/>
  <p:tag name="KSO_WM_UNIT_TEXT_FILL_FORE_SCHEMECOLOR_INDEX_BRIGHTNESS" val="0.25"/>
  <p:tag name="KSO_WM_UNIT_TEXT_FILL_FORE_SCHEMECOLOR_INDEX" val="13"/>
  <p:tag name="KSO_WM_UNIT_TEXT_FILL_TYPE" val="1"/>
  <p:tag name="KSO_WM_TEMPLATE_ASSEMBLE_XID" val="60656f644054ed1e2fb8092e"/>
  <p:tag name="KSO_WM_TEMPLATE_ASSEMBLE_GROUPID" val="60656f644054ed1e2fb8092e"/>
  <p:tag name="WM_BEAUTIFY_ZORDER_FLAG_TAG" val="4"/>
</p:tagLst>
</file>

<file path=ppt/tags/tag466.xml><?xml version="1.0" encoding="utf-8"?>
<p:tagLst xmlns:p="http://schemas.openxmlformats.org/presentationml/2006/main">
  <p:tag name="KSO_WM_SLIDE_ID" val="diagram20220058_2"/>
  <p:tag name="KSO_WM_TEMPLATE_SUBCATEGORY" val="25"/>
  <p:tag name="KSO_WM_TEMPLATE_MASTER_TYPE" val="0"/>
  <p:tag name="KSO_WM_TEMPLATE_COLOR_TYPE" val="0"/>
  <p:tag name="KSO_WM_SLIDE_ITEM_CNT" val="0"/>
  <p:tag name="KSO_WM_SLIDE_INDEX" val="2"/>
  <p:tag name="KSO_WM_TAG_VERSION" val="1.0"/>
  <p:tag name="KSO_WM_BEAUTIFY_FLAG" val="#wm#"/>
  <p:tag name="KSO_WM_TEMPLATE_CATEGORY" val="diagram"/>
  <p:tag name="KSO_WM_TEMPLATE_INDEX" val="20220058"/>
  <p:tag name="KSO_WM_SLIDE_LAYOUT" val="a_b_d"/>
  <p:tag name="KSO_WM_SLIDE_LAYOUT_CNT" val="1_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RATIO" val="1.777778"/>
  <p:tag name="KSO_WM_SLIDE_BACKGROUND" val="[&quot;general&quot;]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4-12-04T18:50:29&quot;,&quot;maxSize&quot;:{&quot;size1&quot;:31.1},&quot;minSize&quot;:{&quot;size1&quot;:17.8},&quot;normalSize&quot;:{&quot;size1&quot;:17.8},&quot;subLayout&quot;:[{&quot;id&quot;:&quot;2024-12-04T18:50:29&quot;,&quot;maxSize&quot;:{&quot;size1&quot;:100},&quot;minSize&quot;:{&quot;size1&quot;:61.7},&quot;normalSize&quot;:{&quot;size1&quot;:61.7},&quot;subLayout&quot;:[{&quot;id&quot;:&quot;2024-12-04T18:50:29&quot;,&quot;margin&quot;:{&quot;bottom&quot;:0,&quot;left&quot;:1.2699999809265137,&quot;right&quot;:1.2699999809265137,&quot;top&quot;:0.4230000376701355},&quot;type&quot;:0},{&quot;id&quot;:&quot;2024-12-04T18:50:29&quot;,&quot;margin&quot;:{&quot;bottom&quot;:0.025999998673796654,&quot;left&quot;:1.2699999809265137,&quot;right&quot;:1.2699999809265137,&quot;top&quot;:0.025999998673796654},&quot;type&quot;:0}],&quot;type&quot;:0},{&quot;id&quot;:&quot;2024-12-04T18:50:29&quot;,&quot;margin&quot;:{&quot;bottom&quot;:0.847000002861023,&quot;left&quot;:1.2699999809265137,&quot;right&quot;:1.2699999809265137,&quot;top&quot;:1.2699999809265137},&quot;type&quot;:0}],&quot;type&quot;:0}"/>
  <p:tag name="KSO_WM_SLIDE_BACKGROUND_TYPE" val="general"/>
  <p:tag name="KSO_WM_SLIDE_BK_DARK_LIGHT" val="2"/>
</p:tagLst>
</file>

<file path=ppt/tags/tag4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4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4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20058_2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TYPE" val="i"/>
  <p:tag name="KSO_WM_UNIT_INDEX" val="1"/>
  <p:tag name="KSO_WM_UNIT_BLOCK" val="0"/>
  <p:tag name="KSO_WM_UNIT_SM_LIMIT_TYPE" val="0"/>
  <p:tag name="KSO_WM_UNIT_DEC_AREA_ID" val="d9af724aacd940ba88587c69c6737586"/>
  <p:tag name="KSO_WM_UNIT_DECORATE_INFO" val="{&quot;ReferentInfo&quot;:{&quot;Id&quot;:&quot;22f7d0e2fc6540148a36099908562f0b;590ceab586f14f20999948c865f9646b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20058_2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ISCONTENTSTITLE" val="0"/>
  <p:tag name="KSO_WM_UNIT_ISNUMDGMTITLE" val="0"/>
  <p:tag name="KSO_WM_UNIT_PRESET_TEXT" val="线型上下导航版"/>
  <p:tag name="KSO_WM_UNIT_NOCLEAR" val="0"/>
  <p:tag name="KSO_WM_UNIT_VALUE" val="27"/>
  <p:tag name="KSO_WM_UNIT_TYPE" val="a"/>
  <p:tag name="KSO_WM_UNIT_INDEX" val="1"/>
  <p:tag name="KSO_WM_UNIT_BLOCK" val="0"/>
  <p:tag name="KSO_WM_UNIT_SM_LIMIT_TYPE" val="2"/>
  <p:tag name="KSO_WM_UNIT_DEC_AREA_ID" val="22f7d0e2fc6540148a36099908562f0b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4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20058_2*b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ISCONTENTSTITLE" val="0"/>
  <p:tag name="KSO_WM_UNIT_ISNUMDGMTITLE" val="0"/>
  <p:tag name="KSO_WM_UNIT_NOCLEAR" val="0"/>
  <p:tag name="KSO_WM_UNIT_TYPE" val="b"/>
  <p:tag name="KSO_WM_UNIT_INDEX" val="1"/>
  <p:tag name="KSO_WM_UNIT_BLOCK" val="0"/>
  <p:tag name="KSO_WM_UNIT_SM_LIMIT_TYPE" val="2"/>
  <p:tag name="KSO_WM_UNIT_DEC_AREA_ID" val="590ceab586f14f20999948c865f9646b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VALUE" val="49"/>
  <p:tag name="KSO_WM_UNIT_PRESET_TEXT" val="单击此处添加文本具体内容，简明扼要的阐述您的观点。"/>
  <p:tag name="KSO_WM_UNIT_TEXT_FILL_FORE_SCHEMECOLOR_INDEX_BRIGHTNESS" val="0"/>
  <p:tag name="KSO_WM_UNIT_TEXT_FILL_FORE_SCHEMECOLOR_INDEX" val="13"/>
  <p:tag name="KSO_WM_UNIT_TEXT_FILL_TYPE" val="1"/>
  <p:tag name="WM_BEAUTIFY_ZORDER_FLAG_TAG" val="3"/>
</p:tagLst>
</file>

<file path=ppt/tags/tag472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，或许已经不纯粹作用于演示，极大可能运用于阅读领域；无论是传播观点、知识分享还是汇报工作，内容的详尽固然重要，但请一定注意信息框架的清晰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07315_1*f*1"/>
  <p:tag name="KSO_WM_TEMPLATE_CATEGORY" val="diagram"/>
  <p:tag name="KSO_WM_TEMPLATE_INDEX" val="20207315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290"/>
  <p:tag name="KSO_WM_UNIT_SHOW_EDIT_AREA_INDICATION" val="1"/>
  <p:tag name="KSO_WM_CHIP_GROUPID" val="5e6b05596848fb12bee65ac8"/>
  <p:tag name="KSO_WM_CHIP_XID" val="5e6b05596848fb12bee65aca"/>
  <p:tag name="KSO_WM_UNIT_DEC_AREA_ID" val="3462bde237c543c58b90892aede91ea7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lm&quot;,&quot;fill_mode&quot;:&quot;full&quot;,&quot;sacle_strategy&quot;:&quot;smart&quot;}"/>
  <p:tag name="KSO_WM_ASSEMBLE_CHIP_INDEX" val="dc8ab5172452436899286f2808371cac"/>
  <p:tag name="KSO_WM_UNIT_TEXT_FILL_FORE_SCHEMECOLOR_INDEX_BRIGHTNESS" val="0.25"/>
  <p:tag name="KSO_WM_UNIT_TEXT_FILL_FORE_SCHEMECOLOR_INDEX" val="13"/>
  <p:tag name="KSO_WM_UNIT_TEXT_FILL_TYPE" val="1"/>
  <p:tag name="KSO_WM_TEMPLATE_ASSEMBLE_XID" val="6130c4e08b5cc6c91112a571"/>
  <p:tag name="KSO_WM_TEMPLATE_ASSEMBLE_GROUPID" val="6130c4e08b5cc6c91112a571"/>
  <p:tag name="WM_BEAUTIFY_ZORDER_FLAG_TAG" val="5"/>
</p:tagLst>
</file>

<file path=ppt/tags/tag473.xml><?xml version="1.0" encoding="utf-8"?>
<p:tagLst xmlns:p="http://schemas.openxmlformats.org/presentationml/2006/main">
  <p:tag name="KSO_WM_SLIDE_ID" val="diagram20220058_2"/>
  <p:tag name="KSO_WM_TEMPLATE_SUBCATEGORY" val="25"/>
  <p:tag name="KSO_WM_TEMPLATE_MASTER_TYPE" val="0"/>
  <p:tag name="KSO_WM_TEMPLATE_COLOR_TYPE" val="0"/>
  <p:tag name="KSO_WM_SLIDE_ITEM_CNT" val="0"/>
  <p:tag name="KSO_WM_SLIDE_INDEX" val="2"/>
  <p:tag name="KSO_WM_TAG_VERSION" val="1.0"/>
  <p:tag name="KSO_WM_BEAUTIFY_FLAG" val="#wm#"/>
  <p:tag name="KSO_WM_TEMPLATE_CATEGORY" val="diagram"/>
  <p:tag name="KSO_WM_TEMPLATE_INDEX" val="20220058"/>
  <p:tag name="KSO_WM_SLIDE_LAYOUT" val="a_b_d"/>
  <p:tag name="KSO_WM_SLIDE_LAYOUT_CNT" val="1_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RATIO" val="1.777778"/>
  <p:tag name="KSO_WM_SLIDE_BACKGROUND" val="[&quot;general&quot;]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4-12-04T18:50:28&quot;,&quot;maxSize&quot;:{&quot;size1&quot;:31.1},&quot;minSize&quot;:{&quot;size1&quot;:17.8},&quot;normalSize&quot;:{&quot;size1&quot;:17.8},&quot;subLayout&quot;:[{&quot;id&quot;:&quot;2024-12-04T18:50:28&quot;,&quot;maxSize&quot;:{&quot;size1&quot;:100},&quot;minSize&quot;:{&quot;size1&quot;:61.7},&quot;normalSize&quot;:{&quot;size1&quot;:61.7},&quot;subLayout&quot;:[{&quot;id&quot;:&quot;2024-12-04T18:50:28&quot;,&quot;margin&quot;:{&quot;bottom&quot;:0,&quot;left&quot;:1.2699999809265137,&quot;right&quot;:1.2699999809265137,&quot;top&quot;:0.4230000376701355},&quot;type&quot;:0},{&quot;id&quot;:&quot;2024-12-04T18:50:28&quot;,&quot;margin&quot;:{&quot;bottom&quot;:0.025999998673796654,&quot;left&quot;:1.2699999809265137,&quot;right&quot;:1.2699999809265137,&quot;top&quot;:0.025999998673796654},&quot;type&quot;:0}],&quot;type&quot;:0},{&quot;id&quot;:&quot;2024-12-04T18:50:28&quot;,&quot;margin&quot;:{&quot;bottom&quot;:0.847000002861023,&quot;left&quot;:1.2699999809265137,&quot;right&quot;:1.2699999809265137,&quot;top&quot;:1.2699999809265137},&quot;type&quot;:0}],&quot;type&quot;:0}"/>
  <p:tag name="KSO_WM_SLIDE_BACKGROUND_TYPE" val="general"/>
  <p:tag name="KSO_WM_SLIDE_BK_DARK_LIGHT" val="2"/>
</p:tagLst>
</file>

<file path=ppt/tags/tag4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3614_17*a*1"/>
  <p:tag name="KSO_WM_TEMPLATE_CATEGORY" val="custom"/>
  <p:tag name="KSO_WM_TEMPLATE_INDEX" val="20203614"/>
  <p:tag name="KSO_WM_UNIT_LAYERLEVEL" val="1"/>
  <p:tag name="KSO_WM_TAG_VERSION" val="1.0"/>
  <p:tag name="KSO_WM_BEAUTIFY_FLAG" val="#wm#"/>
  <p:tag name="KSO_WM_UNIT_ISCONTENTSTITLE" val="0"/>
  <p:tag name="KSO_WM_UNIT_NOCLEAR" val="1"/>
  <p:tag name="KSO_WM_UNIT_TYPE" val="a"/>
  <p:tag name="KSO_WM_UNIT_INDEX" val="1"/>
  <p:tag name="KSO_WM_UNIT_PRESET_TEXT" val="再会 "/>
  <p:tag name="KSO_WM_UNIT_ISNUMDGMTITLE" val="0"/>
  <p:tag name="KSO_WM_UNIT_TEXT_FILL_FORE_SCHEMECOLOR_INDEX_BRIGHTNESS" val="0.25"/>
  <p:tag name="KSO_WM_UNIT_TEXT_FILL_FORE_SCHEMECOLOR_INDEX" val="13"/>
  <p:tag name="KSO_WM_UNIT_TEXT_FILL_TYPE" val="1"/>
</p:tagLst>
</file>

<file path=ppt/tags/tag475.xml><?xml version="1.0" encoding="utf-8"?>
<p:tagLst xmlns:p="http://schemas.openxmlformats.org/presentationml/2006/main">
  <p:tag name="KSO_WM_SLIDE_ID" val="custom20203614_17"/>
  <p:tag name="KSO_WM_TEMPLATE_SUBCATEGORY" val="17"/>
  <p:tag name="KSO_WM_TEMPLATE_MASTER_TYPE" val="1"/>
  <p:tag name="KSO_WM_TEMPLATE_COLOR_TYPE" val="1"/>
  <p:tag name="KSO_WM_SLIDE_ITEM_CNT" val="0"/>
  <p:tag name="KSO_WM_SLIDE_INDEX" val="17"/>
  <p:tag name="KSO_WM_TAG_VERSION" val="1.0"/>
  <p:tag name="KSO_WM_BEAUTIFY_FLAG" val="#wm#"/>
  <p:tag name="KSO_WM_TEMPLATE_CATEGORY" val="custom"/>
  <p:tag name="KSO_WM_TEMPLATE_INDEX" val="20203614"/>
  <p:tag name="KSO_WM_SLIDE_TYPE" val="endPage"/>
  <p:tag name="KSO_WM_SLIDE_SUBTYPE" val="pureTxt"/>
  <p:tag name="KSO_WM_SLIDE_LAYOUT" val="a_b"/>
  <p:tag name="KSO_WM_SLIDE_LAYOUT_CNT" val="1_1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UNIT_BK_DARK_LIGHT" val="2"/>
  <p:tag name="KSO_WM_SLIDE_BACKGROUND_TYPE" val="frame"/>
  <p:tag name="KSO_WM_SLIDE_BK_DARK_LIGHT" val="2"/>
</p:tagLst>
</file>

<file path=ppt/tags/tag92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93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UNIT_BK_DARK_LIGHT" val="2"/>
  <p:tag name="KSO_WM_SLIDE_BACKGROUND_TYPE" val="leftRight"/>
  <p:tag name="KSO_WM_SLIDE_BK_DARK_LIGHT" val="2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 Black-Arial">
      <a:majorFont>
        <a:latin typeface="Arial Black"/>
        <a:ea typeface=""/>
        <a:cs typeface=""/>
        <a:font script="Jpan" typeface="ＭＳ ゴシック"/>
        <a:font script="Hang" typeface="굴림"/>
        <a:font script="Hans" typeface="宋体"/>
        <a:font script="Hant" typeface="新細明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">
      <a:dk1>
        <a:srgbClr val="000000"/>
      </a:dk1>
      <a:lt1>
        <a:srgbClr val="FFFFFF"/>
      </a:lt1>
      <a:dk2>
        <a:srgbClr val="ECF5FA"/>
      </a:dk2>
      <a:lt2>
        <a:srgbClr val="FFFFFF"/>
      </a:lt2>
      <a:accent1>
        <a:srgbClr val="566991"/>
      </a:accent1>
      <a:accent2>
        <a:srgbClr val="6F798C"/>
      </a:accent2>
      <a:accent3>
        <a:srgbClr val="858785"/>
      </a:accent3>
      <a:accent4>
        <a:srgbClr val="9E9881"/>
      </a:accent4>
      <a:accent5>
        <a:srgbClr val="B4A77B"/>
      </a:accent5>
      <a:accent6>
        <a:srgbClr val="CDB574"/>
      </a:accent6>
      <a:hlink>
        <a:srgbClr val="658BD5"/>
      </a:hlink>
      <a:folHlink>
        <a:srgbClr val="9F69A3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宋体"/>
        <a:ea typeface=""/>
        <a:cs typeface=""/>
        <a:font script="Jpan" typeface="游ゴシック Light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宋体"/>
        <a:ea typeface=""/>
        <a:cs typeface=""/>
        <a:font script="Jpan" typeface="游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8694</Words>
  <Application>WPS 演示</Application>
  <PresentationFormat>宽屏</PresentationFormat>
  <Paragraphs>206</Paragraphs>
  <Slides>39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39</vt:i4>
      </vt:variant>
    </vt:vector>
  </HeadingPairs>
  <TitlesOfParts>
    <vt:vector size="52" baseType="lpstr">
      <vt:lpstr>Arial</vt:lpstr>
      <vt:lpstr>宋体</vt:lpstr>
      <vt:lpstr>Wingdings</vt:lpstr>
      <vt:lpstr>隶书</vt:lpstr>
      <vt:lpstr>汉仪尚巍手书W</vt:lpstr>
      <vt:lpstr>Viner Hand ITC</vt:lpstr>
      <vt:lpstr>微软雅黑</vt:lpstr>
      <vt:lpstr>Segoe UI</vt:lpstr>
      <vt:lpstr>Arial Unicode MS</vt:lpstr>
      <vt:lpstr>Arial Black</vt:lpstr>
      <vt:lpstr>Calibri</vt:lpstr>
      <vt:lpstr>Office 主题​​</vt:lpstr>
      <vt:lpstr>1_Office 主题​​</vt:lpstr>
      <vt:lpstr>第一章 传统插花定枝技法和工具的演变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谢谢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唐yanling</cp:lastModifiedBy>
  <cp:revision>4</cp:revision>
  <dcterms:created xsi:type="dcterms:W3CDTF">2024-12-04T10:52:00Z</dcterms:created>
  <dcterms:modified xsi:type="dcterms:W3CDTF">2024-12-04T11:28:52Z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/>
  </property>
</Properties>
</file>