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1" r:id="rId3"/>
    <p:sldId id="281" r:id="rId4"/>
    <p:sldId id="282" r:id="rId5"/>
    <p:sldId id="283" r:id="rId6"/>
    <p:sldId id="284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80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1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4040" y="817880"/>
            <a:ext cx="8097520" cy="536511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188710" y="1936750"/>
            <a:ext cx="857885" cy="3702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多于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32580" y="2856230"/>
            <a:ext cx="857885" cy="3702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秒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02805" y="2856230"/>
            <a:ext cx="857885" cy="3702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分钟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03500" y="3353435"/>
            <a:ext cx="857885" cy="3702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小时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61000" y="3353435"/>
            <a:ext cx="625475" cy="3702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时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21120" y="3353435"/>
            <a:ext cx="625475" cy="3702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分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19705" y="4756150"/>
            <a:ext cx="625475" cy="3702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时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32580" y="4756150"/>
            <a:ext cx="857250" cy="3702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100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秒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32095" y="4770120"/>
            <a:ext cx="1089025" cy="3702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分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30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秒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856730" y="4770120"/>
            <a:ext cx="857250" cy="3702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85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秒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149590" y="4756150"/>
            <a:ext cx="1089025" cy="3702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分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15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秒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89345" y="5723890"/>
            <a:ext cx="857250" cy="3702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4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：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00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4370" y="800735"/>
            <a:ext cx="8201025" cy="566102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5245100" y="1591310"/>
            <a:ext cx="1089025" cy="3702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12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：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32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 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52950" y="2348865"/>
            <a:ext cx="692150" cy="3702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能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30800" y="4984750"/>
            <a:ext cx="857250" cy="3702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8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：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40</a:t>
            </a:r>
            <a:endParaRPr lang="en-US" altLang="zh-CN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30800" y="5441950"/>
            <a:ext cx="857250" cy="3702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9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：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30</a:t>
            </a:r>
            <a:endParaRPr lang="en-US" altLang="zh-CN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87850" y="5899150"/>
            <a:ext cx="857250" cy="3702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9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：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30</a:t>
            </a:r>
            <a:endParaRPr lang="en-US" altLang="zh-CN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36510" y="4984750"/>
            <a:ext cx="1001395" cy="3702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10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：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00</a:t>
            </a:r>
            <a:endParaRPr lang="en-US" altLang="zh-CN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32495" y="5441950"/>
            <a:ext cx="1001395" cy="3702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10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：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55</a:t>
            </a:r>
            <a:endParaRPr lang="en-US" altLang="zh-CN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58100" y="5899150"/>
            <a:ext cx="1001395" cy="3702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10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：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55</a:t>
            </a:r>
            <a:endParaRPr lang="en-US" altLang="zh-CN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9820" y="1613535"/>
            <a:ext cx="9394190" cy="363156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960360" y="4669155"/>
            <a:ext cx="857250" cy="3702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D3903</a:t>
            </a:r>
            <a:endParaRPr 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2750" y="1323975"/>
            <a:ext cx="8684895" cy="448500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839210" y="2638425"/>
            <a:ext cx="3423920" cy="7905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11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时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分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+4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分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=11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时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分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11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时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分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+38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分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=12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时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分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4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3440" y="1235710"/>
            <a:ext cx="9757410" cy="438594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765425" y="3667760"/>
            <a:ext cx="3423920" cy="16605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2+13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23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（分）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23+4+5=32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（分）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时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分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32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分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=9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时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44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分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他最晚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时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44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分要从家出发。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</Words>
  <Application>WPS 演示</Application>
  <PresentationFormat>宽屏</PresentationFormat>
  <Paragraphs>55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183</cp:revision>
  <dcterms:created xsi:type="dcterms:W3CDTF">2019-06-19T02:08:00Z</dcterms:created>
  <dcterms:modified xsi:type="dcterms:W3CDTF">2024-09-02T02:17:34Z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2783517E0F8B44DA962EFF06A71293B1_13</vt:lpwstr>
  </property>
</Properties>
</file>