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71" r:id="rId3"/>
    <p:sldId id="272" r:id="rId4"/>
    <p:sldId id="273" r:id="rId5"/>
    <p:sldId id="274" r:id="rId6"/>
    <p:sldId id="275" r:id="rId7"/>
    <p:sldId id="276" r:id="rId8"/>
    <p:sldId id="279" r:id="rId9"/>
    <p:sldId id="278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1-2_00"/>
          <p:cNvPicPr>
            <a:picLocks noChangeAspect="1"/>
          </p:cNvPicPr>
          <p:nvPr/>
        </p:nvPicPr>
        <p:blipFill>
          <a:blip r:embed="rId1"/>
          <a:srcRect l="1604" t="-745" r="4782"/>
          <a:stretch>
            <a:fillRect/>
          </a:stretch>
        </p:blipFill>
        <p:spPr>
          <a:xfrm>
            <a:off x="366395" y="1219200"/>
            <a:ext cx="11634470" cy="403796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165475" y="4018280"/>
            <a:ext cx="751840" cy="7346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4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4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1995" y="4018280"/>
            <a:ext cx="751840" cy="7346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4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4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085070" y="4018280"/>
            <a:ext cx="751840" cy="7346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4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4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89835" y="4613910"/>
            <a:ext cx="751840" cy="7346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4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4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28565" y="4613910"/>
            <a:ext cx="751840" cy="7346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4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4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085070" y="4613910"/>
            <a:ext cx="751840" cy="7346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4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4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995" y="1298575"/>
            <a:ext cx="12002770" cy="403987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437880" y="2130425"/>
            <a:ext cx="954405" cy="4819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庄稼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82135" y="2738755"/>
            <a:ext cx="1713230" cy="4826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坑坑洼洼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45040" y="2739390"/>
            <a:ext cx="954405" cy="4819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淘气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02200" y="3347720"/>
            <a:ext cx="1005205" cy="4819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葡萄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26740" y="3942715"/>
            <a:ext cx="980440" cy="4819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牵着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47050" y="3942715"/>
            <a:ext cx="1356995" cy="4819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鹅卵石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98035" y="4551045"/>
            <a:ext cx="954405" cy="4819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稻香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905" y="1451610"/>
            <a:ext cx="11933555" cy="35750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466590" y="2029460"/>
            <a:ext cx="625475" cy="4819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Arial" panose="020B0604020202020204" pitchFamily="34" charset="0"/>
              </a:rPr>
              <a:t>②</a:t>
            </a:r>
            <a:endParaRPr lang="zh-CN" altLang="en-US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08625" y="2599055"/>
            <a:ext cx="537845" cy="4819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④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37175" y="3208020"/>
            <a:ext cx="409575" cy="4819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①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18840" y="3827780"/>
            <a:ext cx="586740" cy="4318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③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90390" y="4411345"/>
            <a:ext cx="554355" cy="4572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⑤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715" y="1542415"/>
            <a:ext cx="11926570" cy="273494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430780" y="2346325"/>
            <a:ext cx="2018030" cy="4819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月亮升起图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13935" y="3638550"/>
            <a:ext cx="2004695" cy="4819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月下溪景图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603740" y="3638550"/>
            <a:ext cx="2082800" cy="4819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月亮牵星图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1-2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545" y="1444625"/>
            <a:ext cx="11725910" cy="351282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015105" y="2523490"/>
            <a:ext cx="991235" cy="4819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比喻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93460" y="2523490"/>
            <a:ext cx="977900" cy="4819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拟人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57020" y="3094990"/>
            <a:ext cx="3599180" cy="5194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稻田丰收在望的景象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9770" y="4272280"/>
            <a:ext cx="2320925" cy="5194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石榴咧开了嘴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50455" y="4272280"/>
            <a:ext cx="3512820" cy="5187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笑脸迎接秋天的到来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660" y="1115695"/>
            <a:ext cx="11613515" cy="482981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298180" y="5285740"/>
            <a:ext cx="2372995" cy="4572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在月光下散步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1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910" y="887730"/>
            <a:ext cx="9745980" cy="589407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025775" y="1280795"/>
            <a:ext cx="535305" cy="4572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44610" y="4184015"/>
            <a:ext cx="1219835" cy="4191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水塘抱月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32935" y="4715510"/>
            <a:ext cx="498475" cy="4064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听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96635" y="5235575"/>
            <a:ext cx="2369185" cy="4572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山草和野花的香味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19415" y="5734050"/>
            <a:ext cx="1029335" cy="3721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洗衣裳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17815" y="6109335"/>
            <a:ext cx="1231900" cy="4737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运载花瓣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1-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9565" y="1213485"/>
            <a:ext cx="11532235" cy="37966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943215" y="1369060"/>
            <a:ext cx="840105" cy="3568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拟人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17320" y="1978660"/>
            <a:ext cx="7706995" cy="4191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天上的月亮倒映在水塘中，每个小水塘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里都有一个月亮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23210" y="2599690"/>
            <a:ext cx="5212080" cy="4699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“我”和阿妈走月亮时的温馨与幸福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03020" y="3851910"/>
            <a:ext cx="10559415" cy="4584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当然有和家人共赏圆月的经历。那夜，银月如盘高悬，周围一片明亮。我站在阳台上，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  <a:sym typeface="+mn-ea"/>
              </a:rPr>
              <a:t>“举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8020" y="4461510"/>
            <a:ext cx="9711055" cy="3321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头望明月”。微风送来花香，远处蛙鸣虫唱，爸妈在一旁温柔交谈，我深感幸福安心。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229</Words>
  <Application>WPS 演示</Application>
  <PresentationFormat>宽屏</PresentationFormat>
  <Paragraphs>78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169</cp:revision>
  <dcterms:created xsi:type="dcterms:W3CDTF">2019-06-19T02:08:00Z</dcterms:created>
  <dcterms:modified xsi:type="dcterms:W3CDTF">2024-08-23T07:30:32Z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DD30844DAE7F4FDA88CD3B3FB728E4BC_13</vt:lpwstr>
  </property>
</Properties>
</file>