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11" r:id="rId55"/>
    <p:sldId id="317" r:id="rId56"/>
    <p:sldId id="318" r:id="rId57"/>
    <p:sldId id="319" r:id="rId58"/>
    <p:sldId id="320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30" r:id="rId67"/>
    <p:sldId id="331" r:id="rId68"/>
    <p:sldId id="335" r:id="rId6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160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0e9c9b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DFD5E3-1D6A-46FB-8515-79C42D8294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3~5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e9c9b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8737E0-F4FF-4BC9-A351-83FCF7F6DE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0f123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22589f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d147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e9298d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3817853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70f123a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9c22589f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6d147230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e9298d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3817853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3~5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0e9c9b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E1080E1-96E8-4DD3-AAFD-E3762688C5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0f123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22589f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d147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e9298d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3817853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70f123a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9c22589f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6d147230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e9298d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3817853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3~5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985C9B-8CD2-903D-B01A-A92CD439286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8D2CAF0-C2A3-4B8D-B071-FA7FFAD6A1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083696-AE81-4453-A969-4CF59C1CFA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0f123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22589f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d147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e9298d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3817853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70f123a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9c22589f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6d147230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e9298d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3817853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1BCE4E2-21B1-4666-B972-7A175D7603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0f123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c22589f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d147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e9298d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3817853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70f123a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9c22589f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6d147230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e9298d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3817853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3_1#1baf2b34f?vaa=1&amp;vcp=1&amp;pid=d8c12c28f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发明,发明物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物主,主人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有创造力的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创造性的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满足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使满意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满足的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满意的</a:t>
            </a:r>
            <a:endParaRPr lang="en-US" altLang="zh-CN" sz="2800" dirty="0"/>
          </a:p>
        </p:txBody>
      </p:sp>
      <p:sp>
        <p:nvSpPr>
          <p:cNvPr id="3" name="QB_7_AN.1_1#1baf2b34f.blank?vaa=1&amp;vcp=1&amp;pid=d8c12c28f&amp;color=0,0,0&amp;mp=1&amp;vpa=20&amp;vtp=1&amp;vaab=1&amp;bbb=1"/>
          <p:cNvSpPr/>
          <p:nvPr/>
        </p:nvSpPr>
        <p:spPr>
          <a:xfrm>
            <a:off x="3867690" y="1533874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invention</a:t>
            </a:r>
            <a:endParaRPr lang="en-US" altLang="zh-CN" sz="2800" dirty="0"/>
          </a:p>
        </p:txBody>
      </p:sp>
      <p:sp>
        <p:nvSpPr>
          <p:cNvPr id="4" name="QB_7_AN.2_1#1baf2b34f.blank?vaa=1&amp;vcp=1&amp;pid=d8c12c28f&amp;color=0,0,0&amp;mp=1&amp;vpa=21&amp;vtp=1&amp;vaab=1&amp;bbb=1"/>
          <p:cNvSpPr/>
          <p:nvPr/>
        </p:nvSpPr>
        <p:spPr>
          <a:xfrm>
            <a:off x="8655589" y="1533874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inventor</a:t>
            </a:r>
            <a:endParaRPr lang="en-US" altLang="zh-CN" sz="2800" dirty="0"/>
          </a:p>
        </p:txBody>
      </p:sp>
      <p:sp>
        <p:nvSpPr>
          <p:cNvPr id="6" name="QB_7_AN.3_1#1baf2b34f.blank?vaa=1&amp;vcp=1&amp;pid=d8c12c28f&amp;color=0,0,0&amp;vpa=22&amp;vtp=1&amp;vaab=1&amp;bbb=1"/>
          <p:cNvSpPr/>
          <p:nvPr/>
        </p:nvSpPr>
        <p:spPr>
          <a:xfrm>
            <a:off x="3631152" y="2829274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</a:t>
            </a:r>
            <a:endParaRPr lang="en-US" altLang="zh-CN" sz="2800" dirty="0"/>
          </a:p>
        </p:txBody>
      </p:sp>
      <p:sp>
        <p:nvSpPr>
          <p:cNvPr id="8" name="QB_7_AN.4_1#1baf2b34f.blank?vaa=1&amp;vcp=1&amp;pid=d8c12c28f&amp;color=0,0,0&amp;vpa=23&amp;vtp=1&amp;vaab=1&amp;bbb=1"/>
          <p:cNvSpPr/>
          <p:nvPr/>
        </p:nvSpPr>
        <p:spPr>
          <a:xfrm>
            <a:off x="4016915" y="347697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endParaRPr lang="en-US" altLang="zh-CN" sz="2800" dirty="0"/>
          </a:p>
        </p:txBody>
      </p:sp>
      <p:sp>
        <p:nvSpPr>
          <p:cNvPr id="9" name="QB_7_AN.5_1#1baf2b34f.blank?vaa=1&amp;vcp=1&amp;pid=d8c12c28f&amp;color=0,0,0&amp;vpa=24&amp;vtp=1&amp;vaab=1&amp;bbb=1"/>
          <p:cNvSpPr/>
          <p:nvPr/>
        </p:nvSpPr>
        <p:spPr>
          <a:xfrm>
            <a:off x="867315" y="4111974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creativity</a:t>
            </a:r>
            <a:endParaRPr lang="en-US" altLang="zh-CN" sz="2800" dirty="0"/>
          </a:p>
        </p:txBody>
      </p:sp>
      <p:sp>
        <p:nvSpPr>
          <p:cNvPr id="11" name="QB_7_AN.42_1#1baf2b34f.blank?vaa=1&amp;vcp=1&amp;pid=d8c12c28f&amp;color=0,0,0&amp;vpa=25&amp;vtp=1&amp;vaab=1&amp;bbb=1"/>
          <p:cNvSpPr/>
          <p:nvPr/>
        </p:nvSpPr>
        <p:spPr>
          <a:xfrm>
            <a:off x="5682178" y="4751419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satisfied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017e250?vcp=1&amp;pid=9c22589f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07e13772d?vcp=1&amp;pid=e8017e250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4" name="QB_7_BD.43_1#0200916a6?vaa=1&amp;vcp=1&amp;pid=07e13772d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最新消息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航天旅行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遥远的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在地球上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数以亿计的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5" name="QB_7_AN.1_1#0200916a6.blank?vaa=1&amp;vcp=1&amp;pid=07e13772d&amp;color=0,0,0&amp;vpa=26&amp;vtp=1&amp;vaab=1&amp;bbb=1"/>
          <p:cNvSpPr/>
          <p:nvPr/>
        </p:nvSpPr>
        <p:spPr>
          <a:xfrm>
            <a:off x="2175414" y="1951200"/>
            <a:ext cx="2525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endParaRPr lang="en-US" altLang="zh-CN" sz="2800" dirty="0"/>
          </a:p>
        </p:txBody>
      </p:sp>
      <p:sp>
        <p:nvSpPr>
          <p:cNvPr id="7" name="QB_7_AN.2_1#0200916a6.blank?vaa=1&amp;vcp=1&amp;pid=07e13772d&amp;color=0,0,0&amp;vpa=27&amp;vtp=1&amp;vaab=1&amp;bbb=1"/>
          <p:cNvSpPr/>
          <p:nvPr/>
        </p:nvSpPr>
        <p:spPr>
          <a:xfrm>
            <a:off x="2251614" y="2586200"/>
            <a:ext cx="2032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endParaRPr lang="en-US" altLang="zh-CN" sz="2800" dirty="0"/>
          </a:p>
        </p:txBody>
      </p:sp>
      <p:sp>
        <p:nvSpPr>
          <p:cNvPr id="9" name="QB_7_AN.3_1#0200916a6.blank?vaa=1&amp;vcp=1&amp;pid=07e13772d&amp;color=0,0,0&amp;vpa=28&amp;vtp=1&amp;vaab=1&amp;bbb=1"/>
          <p:cNvSpPr/>
          <p:nvPr/>
        </p:nvSpPr>
        <p:spPr>
          <a:xfrm>
            <a:off x="1845214" y="3233900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7_AN.4_1#0200916a6.blank?vaa=1&amp;vcp=1&amp;pid=07e13772d&amp;color=0,0,0&amp;vpa=29&amp;vtp=1&amp;vaab=1&amp;bbb=1"/>
          <p:cNvSpPr/>
          <p:nvPr/>
        </p:nvSpPr>
        <p:spPr>
          <a:xfrm>
            <a:off x="2200814" y="3894300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endParaRPr lang="en-US" altLang="zh-CN" sz="2800" dirty="0"/>
          </a:p>
        </p:txBody>
      </p:sp>
      <p:sp>
        <p:nvSpPr>
          <p:cNvPr id="13" name="QB_7_AN.52_1#0200916a6.blank?vaa=1&amp;vcp=1&amp;pid=07e13772d&amp;color=0,0,0&amp;vpa=30&amp;vtp=1&amp;vaab=1&amp;bbb=1"/>
          <p:cNvSpPr/>
          <p:nvPr/>
        </p:nvSpPr>
        <p:spPr>
          <a:xfrm>
            <a:off x="2556414" y="4521045"/>
            <a:ext cx="566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3_1#b27789037?vaa=1&amp;vcp=1&amp;pid=07e13772d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绕着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在太空中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b27789037.blank?vaa=1&amp;vcp=1&amp;pid=07e13772d&amp;color=0,0,0&amp;vpa=31&amp;vtp=1&amp;vaab=1&amp;bbb=1"/>
          <p:cNvSpPr/>
          <p:nvPr/>
        </p:nvSpPr>
        <p:spPr>
          <a:xfrm>
            <a:off x="2543714" y="1527524"/>
            <a:ext cx="1779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5" name="QB_7_AN.2_1#b27789037.blank?vaa=1&amp;vcp=1&amp;pid=07e13772d&amp;color=0,0,0&amp;vpa=32&amp;vtp=1&amp;vaab=1&amp;bbb=1"/>
          <p:cNvSpPr/>
          <p:nvPr/>
        </p:nvSpPr>
        <p:spPr>
          <a:xfrm>
            <a:off x="1845214" y="2175224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system</a:t>
            </a:r>
            <a:endParaRPr lang="en-US" altLang="zh-CN" sz="2800" dirty="0"/>
          </a:p>
        </p:txBody>
      </p:sp>
      <p:sp>
        <p:nvSpPr>
          <p:cNvPr id="7" name="QB_7_AN.3_1#b27789037.blank?vaa=1&amp;vcp=1&amp;pid=07e13772d&amp;color=0,0,0&amp;vpa=33&amp;vtp=1&amp;vaab=1&amp;bbb=1"/>
          <p:cNvSpPr/>
          <p:nvPr/>
        </p:nvSpPr>
        <p:spPr>
          <a:xfrm>
            <a:off x="1489615" y="2822924"/>
            <a:ext cx="194640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9" name="QB_7_AN.4_1#b27789037.blank?vaa=1&amp;vcp=1&amp;pid=07e13772d&amp;color=0,0,0&amp;vpa=34&amp;vtp=1&amp;vaab=1&amp;bbb=1"/>
          <p:cNvSpPr/>
          <p:nvPr/>
        </p:nvSpPr>
        <p:spPr>
          <a:xfrm>
            <a:off x="2238914" y="3470624"/>
            <a:ext cx="1500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</p:txBody>
      </p:sp>
      <p:sp>
        <p:nvSpPr>
          <p:cNvPr id="11" name="QB_7_AN.5_1#b27789037.blank?vaa=1&amp;vcp=1&amp;pid=07e13772d&amp;color=0,0,0&amp;vpa=35&amp;vtp=1&amp;vaab=1&amp;bbb=1"/>
          <p:cNvSpPr/>
          <p:nvPr/>
        </p:nvSpPr>
        <p:spPr>
          <a:xfrm>
            <a:off x="2746914" y="4131024"/>
            <a:ext cx="2979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3" name="QB_7_AN.64_1#b27789037.blank?vaa=1&amp;vcp=1&amp;pid=07e13772d&amp;color=0,0,0&amp;vpa=36&amp;vtp=1&amp;vaab=1&amp;bbb=1"/>
          <p:cNvSpPr/>
          <p:nvPr/>
        </p:nvSpPr>
        <p:spPr>
          <a:xfrm>
            <a:off x="1990694" y="4745069"/>
            <a:ext cx="1976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3d439a3?vcp=1&amp;pid=e8017e25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65_1#6a5c8b194?vaa=1&amp;vcp=1&amp;pid=263d439a3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量某人的体温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4" name="QB_7_AN.1_1#6a5c8b194.blank?vaa=1&amp;vcp=1&amp;pid=263d439a3&amp;color=0,0,0&amp;vpa=37&amp;vtp=1&amp;vaab=1&amp;bbb=1"/>
          <p:cNvSpPr/>
          <p:nvPr/>
        </p:nvSpPr>
        <p:spPr>
          <a:xfrm>
            <a:off x="1476915" y="1220315"/>
            <a:ext cx="3214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ache</a:t>
            </a:r>
            <a:endParaRPr lang="en-US" altLang="zh-CN" sz="2800" dirty="0"/>
          </a:p>
        </p:txBody>
      </p:sp>
      <p:sp>
        <p:nvSpPr>
          <p:cNvPr id="6" name="QB_7_AN.2_1#6a5c8b194.blank?vaa=1&amp;vcp=1&amp;pid=263d439a3&amp;color=0,0,0&amp;vpa=38&amp;vtp=1&amp;vaab=1&amp;bbb=1"/>
          <p:cNvSpPr/>
          <p:nvPr/>
        </p:nvSpPr>
        <p:spPr>
          <a:xfrm>
            <a:off x="1489615" y="1880715"/>
            <a:ext cx="2130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endParaRPr lang="en-US" altLang="zh-CN" sz="2800" dirty="0"/>
          </a:p>
        </p:txBody>
      </p:sp>
      <p:sp>
        <p:nvSpPr>
          <p:cNvPr id="8" name="QB_7_AN.3_1#6a5c8b194.blank?vaa=1&amp;vcp=1&amp;pid=263d439a3&amp;color=0,0,0&amp;vpa=39&amp;vtp=1&amp;vaab=1&amp;bbb=1"/>
          <p:cNvSpPr/>
          <p:nvPr/>
        </p:nvSpPr>
        <p:spPr>
          <a:xfrm>
            <a:off x="2950114" y="2515715"/>
            <a:ext cx="36506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</a:t>
            </a:r>
            <a:endParaRPr lang="en-US" altLang="zh-CN" sz="2800" dirty="0"/>
          </a:p>
        </p:txBody>
      </p:sp>
      <p:sp>
        <p:nvSpPr>
          <p:cNvPr id="10" name="QB_7_AN.72_1#6a5c8b194.blank?vaa=1&amp;vcp=1&amp;pid=263d439a3&amp;color=0,0,0&amp;vpa=40&amp;vtp=1&amp;vaab=1&amp;bbb=1"/>
          <p:cNvSpPr/>
          <p:nvPr/>
        </p:nvSpPr>
        <p:spPr>
          <a:xfrm>
            <a:off x="1476915" y="3155160"/>
            <a:ext cx="1601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e3244a063?vaa=1&amp;vcp=1&amp;pid=263d439a3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锻炼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有伤害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一天三次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健康状况良好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7_AN.1_1#e3244a063.blank?vaa=1&amp;vcp=1&amp;pid=263d439a3&amp;color=0,0,0&amp;mp=1&amp;vpa=41&amp;vtp=1&amp;vaab=1&amp;bbb=1"/>
          <p:cNvSpPr/>
          <p:nvPr/>
        </p:nvSpPr>
        <p:spPr>
          <a:xfrm>
            <a:off x="1502314" y="1847564"/>
            <a:ext cx="4752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exercise/get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endParaRPr lang="en-US" altLang="zh-CN" sz="2800" dirty="0"/>
          </a:p>
        </p:txBody>
      </p:sp>
      <p:sp>
        <p:nvSpPr>
          <p:cNvPr id="5" name="QB_7_AN.2_1#e3244a063.blank?vaa=1&amp;vcp=1&amp;pid=263d439a3&amp;color=0,0,0&amp;vpa=42&amp;vtp=1&amp;vaab=1&amp;bbb=1"/>
          <p:cNvSpPr/>
          <p:nvPr/>
        </p:nvSpPr>
        <p:spPr>
          <a:xfrm>
            <a:off x="2886614" y="2507964"/>
            <a:ext cx="2351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_1#e3244a063.blank?vaa=1&amp;vcp=1&amp;pid=263d439a3&amp;color=0,0,0&amp;vpa=43&amp;vtp=1&amp;vaab=1&amp;bbb=1"/>
          <p:cNvSpPr/>
          <p:nvPr/>
        </p:nvSpPr>
        <p:spPr>
          <a:xfrm>
            <a:off x="2238914" y="3142964"/>
            <a:ext cx="2940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9" name="QB_7_AN.4_1#e3244a063.blank?vaa=1&amp;vcp=1&amp;pid=263d439a3&amp;color=0,0,0&amp;vpa=44&amp;vtp=1&amp;vaab=1&amp;bbb=1"/>
          <p:cNvSpPr/>
          <p:nvPr/>
        </p:nvSpPr>
        <p:spPr>
          <a:xfrm>
            <a:off x="1527714" y="3790664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1" name="QB_7_AN.82_1#e3244a063.blank?vaa=1&amp;vcp=1&amp;pid=263d439a3&amp;color=0,0,0&amp;vpa=45&amp;vtp=1&amp;vaab=1&amp;bbb=1"/>
          <p:cNvSpPr/>
          <p:nvPr/>
        </p:nvSpPr>
        <p:spPr>
          <a:xfrm>
            <a:off x="2924714" y="4430109"/>
            <a:ext cx="3511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condition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7a44c8f?vcp=1&amp;pid=e8017e25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3" name="QB_7_BD.83_1#24bd03b5c?vaa=1&amp;vcp=1&amp;pid=db7a44c8f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飞过天空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爬上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忍不住做某事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橙白相间的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7_AN.1_1#24bd03b5c.blank?vaa=1&amp;vcp=1&amp;pid=db7a44c8f&amp;color=0,0,0&amp;vpa=46&amp;vtp=1&amp;vaab=1&amp;bbb=1"/>
          <p:cNvSpPr/>
          <p:nvPr/>
        </p:nvSpPr>
        <p:spPr>
          <a:xfrm>
            <a:off x="2188114" y="1220315"/>
            <a:ext cx="3221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endParaRPr lang="en-US" altLang="zh-CN" sz="2800" dirty="0"/>
          </a:p>
        </p:txBody>
      </p:sp>
      <p:sp>
        <p:nvSpPr>
          <p:cNvPr id="6" name="QB_7_AN.2_1#24bd03b5c.blank?vaa=1&amp;vcp=1&amp;pid=db7a44c8f&amp;color=0,0,0&amp;vpa=47&amp;vtp=1&amp;vaab=1&amp;bbb=1"/>
          <p:cNvSpPr/>
          <p:nvPr/>
        </p:nvSpPr>
        <p:spPr>
          <a:xfrm>
            <a:off x="1489615" y="1868015"/>
            <a:ext cx="1600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8" name="QB_7_AN.3_1#24bd03b5c.blank?vaa=1&amp;vcp=1&amp;pid=db7a44c8f&amp;color=0,0,0&amp;vpa=48&amp;vtp=1&amp;vaab=1&amp;bbb=1"/>
          <p:cNvSpPr/>
          <p:nvPr/>
        </p:nvSpPr>
        <p:spPr>
          <a:xfrm>
            <a:off x="2581814" y="2515715"/>
            <a:ext cx="2597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7_AN.4_1#24bd03b5c.blank?vaa=1&amp;vcp=1&amp;pid=db7a44c8f&amp;color=0,0,0&amp;vpa=49&amp;vtp=1&amp;vaab=1&amp;bbb=1"/>
          <p:cNvSpPr/>
          <p:nvPr/>
        </p:nvSpPr>
        <p:spPr>
          <a:xfrm>
            <a:off x="1464215" y="3163415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endParaRPr lang="en-US" altLang="zh-CN" sz="2800" dirty="0"/>
          </a:p>
        </p:txBody>
      </p:sp>
      <p:sp>
        <p:nvSpPr>
          <p:cNvPr id="12" name="QB_7_AN.5_1#24bd03b5c.blank?vaa=1&amp;vcp=1&amp;pid=db7a44c8f&amp;color=0,0,0&amp;vpa=50&amp;vtp=1&amp;vaab=1&amp;bbb=1"/>
          <p:cNvSpPr/>
          <p:nvPr/>
        </p:nvSpPr>
        <p:spPr>
          <a:xfrm>
            <a:off x="2886614" y="3811115"/>
            <a:ext cx="34194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7_AN.94_1#24bd03b5c.blank?vaa=1&amp;vcp=1&amp;pid=db7a44c8f&amp;color=0,0,0&amp;vpa=51&amp;vtp=1&amp;vaab=1&amp;bbb=1"/>
          <p:cNvSpPr/>
          <p:nvPr/>
        </p:nvSpPr>
        <p:spPr>
          <a:xfrm>
            <a:off x="2594514" y="4437860"/>
            <a:ext cx="2765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orange-and-white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5_1#1e911190c?vaa=1&amp;vcp=1&amp;pid=db7a44c8f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两者都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赢得某人的心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一群;一组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搞成一团糟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期盼着做某事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1e911190c.blank?vaa=1&amp;vcp=1&amp;pid=db7a44c8f&amp;color=0,0,0&amp;vpa=52&amp;vtp=1&amp;vaab=1&amp;bbb=1"/>
          <p:cNvSpPr/>
          <p:nvPr/>
        </p:nvSpPr>
        <p:spPr>
          <a:xfrm>
            <a:off x="1870614" y="1213834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1e911190c.blank?vaa=1&amp;vcp=1&amp;pid=db7a44c8f&amp;color=0,0,0&amp;vpa=53&amp;vtp=1&amp;vaab=1&amp;bbb=1"/>
          <p:cNvSpPr/>
          <p:nvPr/>
        </p:nvSpPr>
        <p:spPr>
          <a:xfrm>
            <a:off x="2924714" y="1861534"/>
            <a:ext cx="3348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7" name="QB_7_AN.3_1#1e911190c.blank?vaa=1&amp;vcp=1&amp;pid=db7a44c8f&amp;color=0,0,0&amp;vpa=54&amp;vtp=1&amp;vaab=1&amp;bbb=1"/>
          <p:cNvSpPr/>
          <p:nvPr/>
        </p:nvSpPr>
        <p:spPr>
          <a:xfrm>
            <a:off x="2324639" y="2496534"/>
            <a:ext cx="1898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4_1#1e911190c.blank?vaa=1&amp;vcp=1&amp;pid=db7a44c8f&amp;color=0,0,0&amp;vpa=55&amp;vtp=1&amp;vaab=1&amp;bbb=1"/>
          <p:cNvSpPr/>
          <p:nvPr/>
        </p:nvSpPr>
        <p:spPr>
          <a:xfrm>
            <a:off x="2759614" y="3156934"/>
            <a:ext cx="2249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</a:t>
            </a:r>
            <a:endParaRPr lang="en-US" altLang="zh-CN" sz="2800" dirty="0"/>
          </a:p>
        </p:txBody>
      </p:sp>
      <p:sp>
        <p:nvSpPr>
          <p:cNvPr id="11" name="QB_7_AN.5_1#1e911190c.blank?vaa=1&amp;vcp=1&amp;pid=db7a44c8f&amp;color=0,0,0&amp;vpa=56&amp;vtp=1&amp;vaab=1&amp;bbb=1"/>
          <p:cNvSpPr/>
          <p:nvPr/>
        </p:nvSpPr>
        <p:spPr>
          <a:xfrm>
            <a:off x="3057494" y="3791934"/>
            <a:ext cx="2852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7_AN.6_1#1e911190c.blank?vaa=1&amp;vcp=1&amp;pid=db7a44c8f&amp;color=0,0,0&amp;vpa=57&amp;vtp=1&amp;vaab=1&amp;bbb=1"/>
          <p:cNvSpPr/>
          <p:nvPr/>
        </p:nvSpPr>
        <p:spPr>
          <a:xfrm>
            <a:off x="1667414" y="4452334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15" name="QB_7_AN.108_1#1e911190c.blank?vaa=1&amp;vcp=1&amp;pid=db7a44c8f&amp;color=0,0,0&amp;vpa=58&amp;vtp=1&amp;vaab=1&amp;bbb=1"/>
          <p:cNvSpPr/>
          <p:nvPr/>
        </p:nvSpPr>
        <p:spPr>
          <a:xfrm>
            <a:off x="1667414" y="5066379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6389414?vcp=1&amp;pid=9c22589f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d3e8a9fb5?vcp=1&amp;pid=a0638941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4" name="QB_7_BD.109_1#7e9866ef2?vaa=1&amp;vcp=1&amp;pid=d3e8a9fb5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（P18）你在忙什么?</a:t>
            </a:r>
            <a:endParaRPr lang="en-US" altLang="zh-CN" sz="2800" dirty="0"/>
          </a:p>
        </p:txBody>
      </p:sp>
      <p:sp>
        <p:nvSpPr>
          <p:cNvPr id="5" name="QB_7_AN.2_1#7e9866ef2.blank?vaa=1&amp;vcp=1&amp;pid=d3e8a9fb5&amp;color=0,0,0&amp;vpa=59&amp;vtp=1&amp;vaab=1&amp;bbb=1"/>
          <p:cNvSpPr/>
          <p:nvPr/>
        </p:nvSpPr>
        <p:spPr>
          <a:xfrm>
            <a:off x="791115" y="1938765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6" name="QB_7_AN.1_1#7e9866ef2.blank?vaa=1&amp;vcp=1&amp;pid=d3e8a9fb5&amp;color=0,0,0&amp;vpa=60&amp;vtp=1&amp;vaab=1&amp;bbb=1"/>
          <p:cNvSpPr/>
          <p:nvPr/>
        </p:nvSpPr>
        <p:spPr>
          <a:xfrm>
            <a:off x="2023014" y="193876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7" name="QB_7_AN.3_1#7e9866ef2.blank?vaa=1&amp;vcp=1&amp;pid=d3e8a9fb5&amp;color=0,0,0&amp;vpa=61&amp;vtp=1&amp;vaab=1&amp;bbb=1"/>
          <p:cNvSpPr/>
          <p:nvPr/>
        </p:nvSpPr>
        <p:spPr>
          <a:xfrm>
            <a:off x="2950114" y="192606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8" name="QB_7_AN.4_1#7e9866ef2.blank?vaa=1&amp;vcp=1&amp;pid=d3e8a9fb5&amp;color=0,0,0&amp;vpa=62&amp;vtp=1&amp;vaab=1&amp;bbb=1"/>
          <p:cNvSpPr/>
          <p:nvPr/>
        </p:nvSpPr>
        <p:spPr>
          <a:xfrm>
            <a:off x="4016915" y="192606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7_AN.5_1#7e9866ef2.blank?vaa=1&amp;vcp=1&amp;pid=d3e8a9fb5&amp;color=0,0,0&amp;vpa=63&amp;vtp=1&amp;vaab=1&amp;bbb=1"/>
          <p:cNvSpPr/>
          <p:nvPr/>
        </p:nvSpPr>
        <p:spPr>
          <a:xfrm>
            <a:off x="4855115" y="193876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BD.115_1#fcc9c89dd?sp=1&amp;vaa=1&amp;vcp=1&amp;pid=d3e8a9fb5&amp;color=0,0,0&amp;vtp=1&amp;vaab=1&amp;bbb=1&amp;hb=1"/>
          <p:cNvSpPr/>
          <p:nvPr/>
        </p:nvSpPr>
        <p:spPr>
          <a:xfrm>
            <a:off x="539496" y="2623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（P18）我还没开始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因为我不确定该如何制作它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116_1#fcc9c89dd.blank?vaa=1&amp;vcp=1&amp;pid=d3e8a9fb5&amp;color=0,0,0&amp;vpa=64&amp;vtp=1&amp;vaab=1"/>
          <p:cNvSpPr/>
          <p:nvPr/>
        </p:nvSpPr>
        <p:spPr>
          <a:xfrm>
            <a:off x="765715" y="2592559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2" name="QB_7_AN.117_1#fcc9c89dd.blank?vaa=1&amp;vcp=1&amp;pid=d3e8a9fb5&amp;color=0,0,0&amp;vpa=65&amp;vtp=1&amp;vaab=1&amp;bbb=1"/>
          <p:cNvSpPr/>
          <p:nvPr/>
        </p:nvSpPr>
        <p:spPr>
          <a:xfrm>
            <a:off x="1362615" y="2592559"/>
            <a:ext cx="13175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endParaRPr lang="en-US" altLang="zh-CN" sz="2800" dirty="0"/>
          </a:p>
        </p:txBody>
      </p:sp>
      <p:sp>
        <p:nvSpPr>
          <p:cNvPr id="13" name="QB_7_AN.118_1#fcc9c89dd.blank?vaa=1&amp;vcp=1&amp;pid=d3e8a9fb5&amp;color=0,0,0&amp;vpa=66&amp;vtp=1&amp;vaab=1&amp;bbb=1"/>
          <p:cNvSpPr/>
          <p:nvPr/>
        </p:nvSpPr>
        <p:spPr>
          <a:xfrm>
            <a:off x="2924714" y="259255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endParaRPr lang="en-US" altLang="zh-CN" sz="2800" dirty="0"/>
          </a:p>
        </p:txBody>
      </p:sp>
      <p:sp>
        <p:nvSpPr>
          <p:cNvPr id="14" name="QB_7_AN.119_1#fcc9c89dd.blank?vaa=1&amp;vcp=1&amp;pid=d3e8a9fb5&amp;color=0,0,0&amp;vpa=67&amp;vtp=1&amp;vaab=1&amp;bbb=1"/>
          <p:cNvSpPr/>
          <p:nvPr/>
        </p:nvSpPr>
        <p:spPr>
          <a:xfrm>
            <a:off x="4334415" y="2579859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</a:t>
            </a:r>
            <a:endParaRPr lang="en-US" altLang="zh-CN" sz="2800" dirty="0"/>
          </a:p>
        </p:txBody>
      </p:sp>
      <p:sp>
        <p:nvSpPr>
          <p:cNvPr id="15" name="QB_7_BD.120_1#593483ae6?sp=1&amp;vaa=1&amp;vcp=1&amp;pid=d3e8a9fb5&amp;color=0,0,0&amp;mp=1&amp;vtp=1&amp;vaab=1&amp;bt=1&amp;bbb=1"/>
          <p:cNvSpPr/>
          <p:nvPr/>
        </p:nvSpPr>
        <p:spPr>
          <a:xfrm>
            <a:off x="539496" y="384997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—Sure,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.（P18）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——你能帮我吗?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B_7_AN.1_1#593483ae6.blank?vaa=1&amp;vcp=1&amp;pid=d3e8a9fb5&amp;color=0,0,0&amp;mp=1&amp;vpa=68&amp;vtp=1&amp;vaab=1&amp;bbb=1"/>
          <p:cNvSpPr/>
          <p:nvPr/>
        </p:nvSpPr>
        <p:spPr>
          <a:xfrm>
            <a:off x="1159415" y="3819497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7" name="QB_7_AN.2_1#593483ae6.blank?vaa=1&amp;vcp=1&amp;pid=d3e8a9fb5&amp;color=0,0,0&amp;mp=1&amp;vpa=69&amp;vtp=1&amp;vaab=1&amp;bbb=1"/>
          <p:cNvSpPr/>
          <p:nvPr/>
        </p:nvSpPr>
        <p:spPr>
          <a:xfrm>
            <a:off x="2238914" y="3806797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8" name="QB_7_AN.3_1#593483ae6.blank?vaa=1&amp;vcp=1&amp;pid=d3e8a9fb5&amp;color=0,0,0&amp;mp=1&amp;vpa=70&amp;vtp=1&amp;vaab=1&amp;bbb=1"/>
          <p:cNvSpPr/>
          <p:nvPr/>
        </p:nvSpPr>
        <p:spPr>
          <a:xfrm>
            <a:off x="3267615" y="3806797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9" name="QB_7_AN.4_1#593483ae6.blank?vaa=1&amp;vcp=1&amp;pid=d3e8a9fb5&amp;color=0,0,0&amp;mp=1&amp;vpa=71&amp;vtp=1&amp;vaab=1&amp;bbb=1"/>
          <p:cNvSpPr/>
          <p:nvPr/>
        </p:nvSpPr>
        <p:spPr>
          <a:xfrm>
            <a:off x="4334415" y="3819497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20" name="QB_7_AN.5_1#593483ae6.blank?vaa=1&amp;vcp=1&amp;pid=d3e8a9fb5&amp;color=0,0,0&amp;mp=1&amp;vpa=72&amp;vtp=1&amp;vaab=1&amp;bbb=1"/>
          <p:cNvSpPr/>
          <p:nvPr/>
        </p:nvSpPr>
        <p:spPr>
          <a:xfrm>
            <a:off x="1646778" y="446719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21" name="QB_7_AN.6_1#593483ae6.blank?vaa=1&amp;vcp=1&amp;pid=d3e8a9fb5&amp;color=0,0,0&amp;mp=1&amp;vpa=73&amp;vtp=1&amp;vaab=1&amp;bbb=1"/>
          <p:cNvSpPr/>
          <p:nvPr/>
        </p:nvSpPr>
        <p:spPr>
          <a:xfrm>
            <a:off x="2484978" y="4454497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QB_7_BD.127_1#4a31f434b?vaa=1&amp;vcp=1&amp;pid=d3e8a9fb5&amp;color=0,0,0&amp;vtp=1&amp;vaab=1&amp;bbb=1"/>
          <p:cNvSpPr/>
          <p:nvPr/>
        </p:nvSpPr>
        <p:spPr>
          <a:xfrm>
            <a:off x="539496" y="1027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P18）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它已经到了吗？</a:t>
            </a:r>
            <a:endParaRPr lang="en-US" altLang="zh-CN" sz="2800" dirty="0"/>
          </a:p>
        </p:txBody>
      </p:sp>
      <p:sp>
        <p:nvSpPr>
          <p:cNvPr id="10" name="QB_7_AN.128_1#4a31f434b.blank?vaa=1&amp;vcp=1&amp;pid=d3e8a9fb5&amp;color=0,0,0&amp;vpa=74&amp;vtp=1&amp;vaab=1&amp;bbb=1"/>
          <p:cNvSpPr/>
          <p:nvPr/>
        </p:nvSpPr>
        <p:spPr>
          <a:xfrm>
            <a:off x="816515" y="97634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11" name="QB_7_AN.129_1#4a31f434b.blank?vaa=1&amp;vcp=1&amp;pid=d3e8a9fb5&amp;color=0,0,0&amp;vpa=75&amp;vtp=1&amp;vaab=1&amp;bbb=1"/>
          <p:cNvSpPr/>
          <p:nvPr/>
        </p:nvSpPr>
        <p:spPr>
          <a:xfrm>
            <a:off x="1883314" y="976344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2" name="QB_7_AN.130_1#4a31f434b.blank?vaa=1&amp;vcp=1&amp;pid=d3e8a9fb5&amp;color=0,0,0&amp;vpa=76&amp;vtp=1&amp;vaab=1&amp;bbb=1"/>
          <p:cNvSpPr/>
          <p:nvPr/>
        </p:nvSpPr>
        <p:spPr>
          <a:xfrm>
            <a:off x="2543714" y="97634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endParaRPr lang="en-US" altLang="zh-CN" sz="2800" dirty="0"/>
          </a:p>
        </p:txBody>
      </p:sp>
      <p:sp>
        <p:nvSpPr>
          <p:cNvPr id="13" name="QB_7_AN.131_1#4a31f434b.blank?vaa=1&amp;vcp=1&amp;pid=d3e8a9fb5&amp;color=0,0,0&amp;vpa=77&amp;vtp=1&amp;vaab=1&amp;bbb=1"/>
          <p:cNvSpPr/>
          <p:nvPr/>
        </p:nvSpPr>
        <p:spPr>
          <a:xfrm>
            <a:off x="3978815" y="96364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</a:t>
            </a:r>
            <a:endParaRPr lang="en-US" altLang="zh-CN" sz="2800" dirty="0"/>
          </a:p>
        </p:txBody>
      </p:sp>
      <p:sp>
        <p:nvSpPr>
          <p:cNvPr id="14" name="QB_7_BD.132_1#b0f7138e6?vaa=1&amp;vcp=1&amp;pid=d3e8a9fb5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航天员已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经去过月球了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B_7_AN.1_1#b0f7138e6.blank?vaa=1&amp;vcp=1&amp;pid=d3e8a9fb5&amp;color=0,0,0&amp;mp=1&amp;vpa=78&amp;vtp=1&amp;vaab=1&amp;bbb=1"/>
          <p:cNvSpPr/>
          <p:nvPr/>
        </p:nvSpPr>
        <p:spPr>
          <a:xfrm>
            <a:off x="2470689" y="185369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6" name="QB_7_AN.2_1#b0f7138e6.blank?vaa=1&amp;vcp=1&amp;pid=d3e8a9fb5&amp;color=0,0,0&amp;mp=1&amp;vpa=79&amp;vtp=1&amp;vaab=1&amp;bbb=1"/>
          <p:cNvSpPr/>
          <p:nvPr/>
        </p:nvSpPr>
        <p:spPr>
          <a:xfrm>
            <a:off x="3613690" y="1840992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endParaRPr lang="en-US" altLang="zh-CN" sz="2800" dirty="0"/>
          </a:p>
        </p:txBody>
      </p:sp>
      <p:sp>
        <p:nvSpPr>
          <p:cNvPr id="17" name="QB_7_AN.3_1#b0f7138e6.blank?vaa=1&amp;vcp=1&amp;pid=d3e8a9fb5&amp;color=0,0,0&amp;mp=1&amp;vpa=80&amp;vtp=1&amp;vaab=1&amp;bbb=1"/>
          <p:cNvSpPr/>
          <p:nvPr/>
        </p:nvSpPr>
        <p:spPr>
          <a:xfrm>
            <a:off x="5137690" y="185369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18" name="QB_7_AN.4_1#b0f7138e6.blank?vaa=1&amp;vcp=1&amp;pid=d3e8a9fb5&amp;color=0,0,0&amp;mp=1&amp;vpa=81&amp;vtp=1&amp;vaab=1&amp;bbb=1"/>
          <p:cNvSpPr/>
          <p:nvPr/>
        </p:nvSpPr>
        <p:spPr>
          <a:xfrm>
            <a:off x="6217190" y="185369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9" name="QB_7_BD.137_1#9408e1d5f?sp=1&amp;vaa=1&amp;vcp=1&amp;pid=d3e8a9fb5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（P20）然而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我们还没有在任何其他的行星上发现生命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0" name="QB_7_AN.138_1#9408e1d5f.blank?vaa=1&amp;vcp=1&amp;pid=d3e8a9fb5&amp;color=0,0,0&amp;vpa=82&amp;vtp=1&amp;vaab=1&amp;bbb=1"/>
          <p:cNvSpPr/>
          <p:nvPr/>
        </p:nvSpPr>
        <p:spPr>
          <a:xfrm>
            <a:off x="3181890" y="3128581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21" name="QB_7_AN.139_1#9408e1d5f.blank?vaa=1&amp;vcp=1&amp;pid=d3e8a9fb5&amp;color=0,0,0&amp;vpa=83&amp;vtp=1&amp;vaab=1&amp;bbb=1"/>
          <p:cNvSpPr/>
          <p:nvPr/>
        </p:nvSpPr>
        <p:spPr>
          <a:xfrm>
            <a:off x="4261390" y="312858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22" name="QB_7_AN.140_1#9408e1d5f.blank?vaa=1&amp;vcp=1&amp;pid=d3e8a9fb5&amp;color=0,0,0&amp;vpa=84&amp;vtp=1&amp;vaab=1&amp;bbb=1"/>
          <p:cNvSpPr/>
          <p:nvPr/>
        </p:nvSpPr>
        <p:spPr>
          <a:xfrm>
            <a:off x="5150390" y="3128581"/>
            <a:ext cx="1089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endParaRPr lang="en-US" altLang="zh-CN" sz="2800" dirty="0"/>
          </a:p>
        </p:txBody>
      </p:sp>
      <p:sp>
        <p:nvSpPr>
          <p:cNvPr id="23" name="QB_7_AN.141_1#9408e1d5f.blank?vaa=1&amp;vcp=1&amp;pid=d3e8a9fb5&amp;color=0,0,0&amp;vpa=85&amp;vtp=1&amp;vaab=1&amp;bbb=1"/>
          <p:cNvSpPr/>
          <p:nvPr/>
        </p:nvSpPr>
        <p:spPr>
          <a:xfrm>
            <a:off x="6394989" y="3128581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20" grpId="0" build="p" animBg="1"/>
      <p:bldP spid="21" grpId="0" build="p" animBg="1"/>
      <p:bldP spid="22" grpId="0" build="p" animBg="1"/>
      <p:bldP spid="2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2_1#a4cb40018?vaa=1&amp;vcp=1&amp;pid=d3e8a9fb5&amp;color=0,0,0&amp;mp=1&amp;vtp=1&amp;vaab=1&amp;bt=1&amp;bbb=1&amp;hb=1"/>
          <p:cNvSpPr/>
          <p:nvPr/>
        </p:nvSpPr>
        <p:spPr>
          <a:xfrm>
            <a:off x="539496" y="12428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them.（P20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它们当中没有一颗行星拥有与地球一样的环境,所以科学家认为其他行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星上都不可能存在生命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4cb40018.blank?vaa=1&amp;vcp=1&amp;pid=d3e8a9fb5&amp;color=0,0,0&amp;mp=1&amp;vpa=86&amp;vtp=1&amp;vaab=1&amp;bbb=1"/>
          <p:cNvSpPr/>
          <p:nvPr/>
        </p:nvSpPr>
        <p:spPr>
          <a:xfrm>
            <a:off x="791115" y="1212342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</a:t>
            </a:r>
            <a:endParaRPr lang="en-US" altLang="zh-CN" sz="2800" dirty="0"/>
          </a:p>
        </p:txBody>
      </p:sp>
      <p:sp>
        <p:nvSpPr>
          <p:cNvPr id="4" name="QB_7_AN.2_1#a4cb40018.blank?vaa=1&amp;vcp=1&amp;pid=d3e8a9fb5&amp;color=0,0,0&amp;mp=1&amp;vpa=87&amp;vtp=1&amp;vaab=1&amp;bbb=1"/>
          <p:cNvSpPr/>
          <p:nvPr/>
        </p:nvSpPr>
        <p:spPr>
          <a:xfrm>
            <a:off x="2010314" y="121234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3_1#a4cb40018.blank?vaa=1&amp;vcp=1&amp;pid=d3e8a9fb5&amp;color=0,0,0&amp;mp=1&amp;vpa=88&amp;vtp=1&amp;vaab=1&amp;bbb=1"/>
          <p:cNvSpPr/>
          <p:nvPr/>
        </p:nvSpPr>
        <p:spPr>
          <a:xfrm>
            <a:off x="2772314" y="1212342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6" name="QB_7_AN.4_1#a4cb40018.blank?vaa=1&amp;vcp=1&amp;pid=d3e8a9fb5&amp;color=0,0,0&amp;mp=1&amp;vpa=89&amp;vtp=1&amp;vaab=1&amp;bbb=1"/>
          <p:cNvSpPr/>
          <p:nvPr/>
        </p:nvSpPr>
        <p:spPr>
          <a:xfrm>
            <a:off x="3966115" y="1212342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7" name="QB_7_AN.5_1#a4cb40018.blank?vaa=1&amp;vcp=1&amp;pid=d3e8a9fb5&amp;color=0,0,0&amp;mp=1&amp;vpa=90&amp;vtp=1&amp;vaab=1&amp;bbb=1"/>
          <p:cNvSpPr/>
          <p:nvPr/>
        </p:nvSpPr>
        <p:spPr>
          <a:xfrm>
            <a:off x="8101553" y="1212342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8" name="QB_7_AN.6_1#a4cb40018.blank?vaa=1&amp;vcp=1&amp;pid=d3e8a9fb5&amp;color=0,0,0&amp;mp=1&amp;vpa=91&amp;vtp=1&amp;vaab=1&amp;bbb=1"/>
          <p:cNvSpPr/>
          <p:nvPr/>
        </p:nvSpPr>
        <p:spPr>
          <a:xfrm>
            <a:off x="9117553" y="121234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7_1#a4cb40018.blank?vaa=1&amp;vcp=1&amp;pid=d3e8a9fb5&amp;color=0,0,0&amp;mp=1&amp;vpa=92&amp;vtp=1&amp;vaab=1&amp;bbb=1"/>
          <p:cNvSpPr/>
          <p:nvPr/>
        </p:nvSpPr>
        <p:spPr>
          <a:xfrm>
            <a:off x="9841453" y="121234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0" name="QB_7_AN.8_1#a4cb40018.blank?vaa=1&amp;vcp=1&amp;pid=d3e8a9fb5&amp;color=0,0,0&amp;mp=1&amp;vpa=93&amp;vtp=1&amp;vaab=1&amp;bbb=1"/>
          <p:cNvSpPr/>
          <p:nvPr/>
        </p:nvSpPr>
        <p:spPr>
          <a:xfrm>
            <a:off x="549815" y="1860042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endParaRPr lang="en-US" altLang="zh-CN" sz="2800" dirty="0"/>
          </a:p>
        </p:txBody>
      </p:sp>
      <p:sp>
        <p:nvSpPr>
          <p:cNvPr id="11" name="QB_7_BD.151_1#f71f406cc?vaa=1&amp;vcp=1&amp;pid=d3e8a9fb5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However，no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Galaxy.（P20）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还没有宇宙飞船飞得远到能到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达我们银河系中的其他恒星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152_1#f71f406cc.blank?vaa=1&amp;vcp=1&amp;pid=d3e8a9fb5&amp;color=0,0,0&amp;vpa=94&amp;vtp=1&amp;vaab=1&amp;bbb=1"/>
          <p:cNvSpPr/>
          <p:nvPr/>
        </p:nvSpPr>
        <p:spPr>
          <a:xfrm>
            <a:off x="6623589" y="3775646"/>
            <a:ext cx="654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endParaRPr lang="en-US" altLang="zh-CN" sz="2800" dirty="0"/>
          </a:p>
        </p:txBody>
      </p:sp>
      <p:sp>
        <p:nvSpPr>
          <p:cNvPr id="13" name="QB_7_AN.153_1#f71f406cc.blank?vaa=1&amp;vcp=1&amp;pid=d3e8a9fb5&amp;color=0,0,0&amp;vpa=95&amp;vtp=1&amp;vaab=1&amp;bbb=1"/>
          <p:cNvSpPr/>
          <p:nvPr/>
        </p:nvSpPr>
        <p:spPr>
          <a:xfrm>
            <a:off x="7537989" y="3762946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endParaRPr lang="en-US" altLang="zh-CN" sz="2800" dirty="0"/>
          </a:p>
        </p:txBody>
      </p:sp>
      <p:sp>
        <p:nvSpPr>
          <p:cNvPr id="14" name="QB_7_AN.154_1#f71f406cc.blank?vaa=1&amp;vcp=1&amp;pid=d3e8a9fb5&amp;color=0,0,0&amp;vpa=96&amp;vtp=1&amp;vaab=1&amp;bbb=1"/>
          <p:cNvSpPr/>
          <p:nvPr/>
        </p:nvSpPr>
        <p:spPr>
          <a:xfrm>
            <a:off x="9074689" y="377564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155_1#f71f406cc.blank?vaa=1&amp;vcp=1&amp;pid=d3e8a9fb5&amp;color=0,0,0&amp;vpa=97&amp;vtp=1&amp;vaab=1&amp;bbb=1"/>
          <p:cNvSpPr/>
          <p:nvPr/>
        </p:nvSpPr>
        <p:spPr>
          <a:xfrm>
            <a:off x="9811289" y="3775646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efa7a7e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1efa7a7e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1efa7a7e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3572a1f?vcp=1&amp;pid=a0638941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156_1#1b7ada0f7?vaa=1&amp;vcp=1&amp;pid=813572a1f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（P26）我该怎么帮助你呢?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____ ___ ________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（P26）我胃疼,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头也疼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2_1#1b7ada0f7.blank?vaa=1&amp;vcp=1&amp;pid=813572a1f&amp;color=0,0,0&amp;vpa=98&amp;vtp=1&amp;vaab=1&amp;bbb=1"/>
          <p:cNvSpPr/>
          <p:nvPr/>
        </p:nvSpPr>
        <p:spPr>
          <a:xfrm>
            <a:off x="829215" y="1233015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5" name="QB_7_AN.3_1#1b7ada0f7.blank?vaa=1&amp;vcp=1&amp;pid=813572a1f&amp;color=0,0,0&amp;vpa=99&amp;vtp=1&amp;vaab=1&amp;bbb=1"/>
          <p:cNvSpPr/>
          <p:nvPr/>
        </p:nvSpPr>
        <p:spPr>
          <a:xfrm>
            <a:off x="1997614" y="1233015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6" name="QB_7_AN.1_1#1b7ada0f7.blank?vaa=1&amp;vcp=1&amp;pid=813572a1f&amp;color=0,0,0&amp;vpa=100&amp;vtp=1&amp;vaab=1"/>
          <p:cNvSpPr/>
          <p:nvPr/>
        </p:nvSpPr>
        <p:spPr>
          <a:xfrm>
            <a:off x="2899314" y="1233015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7" name="QB_7_AN.4_1#1b7ada0f7.blank?vaa=1&amp;vcp=1&amp;pid=813572a1f&amp;color=0,0,0&amp;vpa=101&amp;vtp=1&amp;vaab=1&amp;bbb=1"/>
          <p:cNvSpPr/>
          <p:nvPr/>
        </p:nvSpPr>
        <p:spPr>
          <a:xfrm>
            <a:off x="3445415" y="12203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8" name="QB_7_AN.5_1#1b7ada0f7.blank?vaa=1&amp;vcp=1&amp;pid=813572a1f&amp;color=0,0,0&amp;vpa=102&amp;vtp=1&amp;vaab=1&amp;bbb=1"/>
          <p:cNvSpPr/>
          <p:nvPr/>
        </p:nvSpPr>
        <p:spPr>
          <a:xfrm>
            <a:off x="4550315" y="122031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0" name="QB_7_AN.6_1#1b7ada0f7.blank?vaa=1&amp;vcp=1&amp;pid=813572a1f&amp;color=0,0,0&amp;vpa=103&amp;vtp=1&amp;vaab=1&amp;bbb=1"/>
          <p:cNvSpPr/>
          <p:nvPr/>
        </p:nvSpPr>
        <p:spPr>
          <a:xfrm>
            <a:off x="803815" y="1880715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endParaRPr lang="en-US" altLang="zh-CN" sz="2800" dirty="0"/>
          </a:p>
        </p:txBody>
      </p:sp>
      <p:sp>
        <p:nvSpPr>
          <p:cNvPr id="11" name="QB_7_AN.7_1#1b7ada0f7.blank?vaa=1&amp;vcp=1&amp;pid=813572a1f&amp;color=0,0,0&amp;vpa=104&amp;vtp=1&amp;vaab=1&amp;bbb=1"/>
          <p:cNvSpPr/>
          <p:nvPr/>
        </p:nvSpPr>
        <p:spPr>
          <a:xfrm>
            <a:off x="1832514" y="1868015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12" name="QB_7_AN.8_1#1b7ada0f7.blank?vaa=1&amp;vcp=1&amp;pid=813572a1f&amp;color=0,0,0&amp;vpa=105&amp;vtp=1&amp;vaab=1"/>
          <p:cNvSpPr/>
          <p:nvPr/>
        </p:nvSpPr>
        <p:spPr>
          <a:xfrm>
            <a:off x="2785014" y="1880715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B_7_AN.9_1#1b7ada0f7.blank?vaa=1&amp;vcp=1&amp;pid=813572a1f&amp;color=0,0,0&amp;vpa=106&amp;vtp=1&amp;vaab=1&amp;bbb=1"/>
          <p:cNvSpPr/>
          <p:nvPr/>
        </p:nvSpPr>
        <p:spPr>
          <a:xfrm>
            <a:off x="3432715" y="1880715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endParaRPr lang="en-US" altLang="zh-CN" sz="2800" dirty="0"/>
          </a:p>
        </p:txBody>
      </p:sp>
      <p:sp>
        <p:nvSpPr>
          <p:cNvPr id="14" name="QB_7_AN.10_1#1b7ada0f7.blank?vaa=1&amp;vcp=1&amp;pid=813572a1f&amp;color=0,0,0&amp;vpa=107&amp;vtp=1&amp;vaab=1&amp;bbb=1"/>
          <p:cNvSpPr/>
          <p:nvPr/>
        </p:nvSpPr>
        <p:spPr>
          <a:xfrm>
            <a:off x="5032915" y="1880715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ache</a:t>
            </a:r>
            <a:endParaRPr lang="en-US" altLang="zh-CN" sz="2800" dirty="0"/>
          </a:p>
        </p:txBody>
      </p:sp>
      <p:sp>
        <p:nvSpPr>
          <p:cNvPr id="15" name="QB_7_BD.168_1#7aef15e09?sp=1&amp;vaa=1&amp;vcp=1&amp;pid=813572a1f&amp;color=0,0,0&amp;vtp=1&amp;vaab=1&amp;bbb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像这样的情况有多久了?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从星期五开始。我已经病了大约三天了!</a:t>
            </a:r>
            <a:endParaRPr lang="en-US" altLang="zh-CN" sz="2800" dirty="0"/>
          </a:p>
        </p:txBody>
      </p:sp>
      <p:sp>
        <p:nvSpPr>
          <p:cNvPr id="16" name="QB_7_AN.169_1#7aef15e09.blank?vaa=1&amp;vcp=1&amp;pid=813572a1f&amp;color=0,0,0&amp;vpa=108&amp;vtp=1&amp;vaab=1&amp;bbb=1"/>
          <p:cNvSpPr/>
          <p:nvPr/>
        </p:nvSpPr>
        <p:spPr>
          <a:xfrm>
            <a:off x="1184815" y="3157709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7" name="QB_7_AN.170_1#7aef15e09.blank?vaa=1&amp;vcp=1&amp;pid=813572a1f&amp;color=0,0,0&amp;vpa=109&amp;vtp=1&amp;vaab=1&amp;bbb=1"/>
          <p:cNvSpPr/>
          <p:nvPr/>
        </p:nvSpPr>
        <p:spPr>
          <a:xfrm>
            <a:off x="2365914" y="314500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8" name="QB_7_AN.171_1#7aef15e09.blank?vaa=1&amp;vcp=1&amp;pid=813572a1f&amp;color=0,0,0&amp;vpa=110&amp;vtp=1&amp;vaab=1&amp;bbb=1"/>
          <p:cNvSpPr/>
          <p:nvPr/>
        </p:nvSpPr>
        <p:spPr>
          <a:xfrm>
            <a:off x="3420015" y="3157709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9" name="QB_7_AN.172_1#7aef15e09.blank?vaa=1&amp;vcp=1&amp;pid=813572a1f&amp;color=0,0,0&amp;vpa=111&amp;vtp=1&amp;vaab=1&amp;bbb=1"/>
          <p:cNvSpPr/>
          <p:nvPr/>
        </p:nvSpPr>
        <p:spPr>
          <a:xfrm>
            <a:off x="4550315" y="3145009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20" name="QB_7_AN.173_1#7aef15e09.blank?vaa=1&amp;vcp=1&amp;pid=813572a1f&amp;color=0,0,0&amp;vpa=112&amp;vtp=1&amp;vaab=1&amp;bbb=1"/>
          <p:cNvSpPr/>
          <p:nvPr/>
        </p:nvSpPr>
        <p:spPr>
          <a:xfrm>
            <a:off x="5553615" y="3157709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21" name="QB_7_AN.174_1#7aef15e09.blank?vaa=1&amp;vcp=1&amp;pid=813572a1f&amp;color=0,0,0&amp;vpa=113&amp;vtp=1&amp;vaab=1&amp;bbb=1"/>
          <p:cNvSpPr/>
          <p:nvPr/>
        </p:nvSpPr>
        <p:spPr>
          <a:xfrm>
            <a:off x="6683914" y="315770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22" name="QB_7_AN.175_1#7aef15e09.blank?vaa=1&amp;vcp=1&amp;pid=813572a1f&amp;color=0,0,0&amp;vpa=114&amp;vtp=1&amp;vaab=1&amp;bbb=1"/>
          <p:cNvSpPr/>
          <p:nvPr/>
        </p:nvSpPr>
        <p:spPr>
          <a:xfrm>
            <a:off x="7763414" y="3157709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23" name="QB_7_AN.176_1#7aef15e09.blank?vaa=1&amp;vcp=1&amp;pid=813572a1f&amp;color=0,0,0&amp;vpa=115&amp;vtp=1&amp;vaab=1&amp;bbb=1"/>
          <p:cNvSpPr/>
          <p:nvPr/>
        </p:nvSpPr>
        <p:spPr>
          <a:xfrm>
            <a:off x="3031776" y="3805409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endParaRPr lang="en-US" altLang="zh-CN" sz="2800" dirty="0"/>
          </a:p>
        </p:txBody>
      </p:sp>
      <p:sp>
        <p:nvSpPr>
          <p:cNvPr id="24" name="QB_7_AN.177_1#7aef15e09.blank?vaa=1&amp;vcp=1&amp;pid=813572a1f&amp;color=0,0,0&amp;vpa=116&amp;vtp=1&amp;vaab=1&amp;bbb=1"/>
          <p:cNvSpPr/>
          <p:nvPr/>
        </p:nvSpPr>
        <p:spPr>
          <a:xfrm>
            <a:off x="4047775" y="3805409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25" name="QB_7_AN.178_1#7aef15e09.blank?vaa=1&amp;vcp=1&amp;pid=813572a1f&amp;color=0,0,0&amp;vpa=117&amp;vtp=1&amp;vaab=1&amp;bbb=1"/>
          <p:cNvSpPr/>
          <p:nvPr/>
        </p:nvSpPr>
        <p:spPr>
          <a:xfrm>
            <a:off x="5127275" y="3805409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endParaRPr lang="en-US" altLang="zh-CN" sz="2800" dirty="0"/>
          </a:p>
        </p:txBody>
      </p:sp>
      <p:sp>
        <p:nvSpPr>
          <p:cNvPr id="26" name="QB_7_AN.179_1#7aef15e09.blank?vaa=1&amp;vcp=1&amp;pid=813572a1f&amp;color=0,0,0&amp;vpa=118&amp;vtp=1&amp;vaab=1&amp;bbb=1"/>
          <p:cNvSpPr/>
          <p:nvPr/>
        </p:nvSpPr>
        <p:spPr>
          <a:xfrm>
            <a:off x="5863875" y="3805409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27" name="QB_7_AN.180_1#7aef15e09.blank?vaa=1&amp;vcp=1&amp;pid=813572a1f&amp;color=0,0,0&amp;vpa=119&amp;vtp=1&amp;vaab=1&amp;bbb=1"/>
          <p:cNvSpPr/>
          <p:nvPr/>
        </p:nvSpPr>
        <p:spPr>
          <a:xfrm>
            <a:off x="6740175" y="3805409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 build="p" animBg="1"/>
      <p:bldP spid="2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1_1#ce3b90a3f?sp=1&amp;vaa=1&amp;vcp=1&amp;pid=813572a1f&amp;color=0,0,0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我明白了。你感冒了吗?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我认为没有。</a:t>
            </a:r>
            <a:endParaRPr lang="en-US" altLang="zh-CN" sz="2800" dirty="0"/>
          </a:p>
        </p:txBody>
      </p:sp>
      <p:sp>
        <p:nvSpPr>
          <p:cNvPr id="3" name="QB_7_AN.1_1#ce3b90a3f.blank?vaa=1&amp;vcp=1&amp;pid=813572a1f&amp;color=0,0,0&amp;vpa=120&amp;vtp=1&amp;vaab=1&amp;bbb=1"/>
          <p:cNvSpPr/>
          <p:nvPr/>
        </p:nvSpPr>
        <p:spPr>
          <a:xfrm>
            <a:off x="2175414" y="1519682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2_1#ce3b90a3f.blank?vaa=1&amp;vcp=1&amp;pid=813572a1f&amp;color=0,0,0&amp;vpa=121&amp;vtp=1&amp;vaab=1&amp;bbb=1"/>
          <p:cNvSpPr/>
          <p:nvPr/>
        </p:nvSpPr>
        <p:spPr>
          <a:xfrm>
            <a:off x="3432715" y="1506982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5" name="QB_7_AN.3_1#ce3b90a3f.blank?vaa=1&amp;vcp=1&amp;pid=813572a1f&amp;color=0,0,0&amp;vpa=122&amp;vtp=1&amp;vaab=1&amp;bbb=1"/>
          <p:cNvSpPr/>
          <p:nvPr/>
        </p:nvSpPr>
        <p:spPr>
          <a:xfrm>
            <a:off x="4474115" y="1506982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caught</a:t>
            </a:r>
            <a:endParaRPr lang="en-US" altLang="zh-CN" sz="2800" dirty="0"/>
          </a:p>
        </p:txBody>
      </p:sp>
      <p:sp>
        <p:nvSpPr>
          <p:cNvPr id="6" name="QB_7_AN.4_1#ce3b90a3f.blank?vaa=1&amp;vcp=1&amp;pid=813572a1f&amp;color=0,0,0&amp;vpa=123&amp;vtp=1&amp;vaab=1"/>
          <p:cNvSpPr/>
          <p:nvPr/>
        </p:nvSpPr>
        <p:spPr>
          <a:xfrm>
            <a:off x="5934615" y="151968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5_1#ce3b90a3f.blank?vaa=1&amp;vcp=1&amp;pid=813572a1f&amp;color=0,0,0&amp;vpa=124&amp;vtp=1&amp;vaab=1&amp;bbb=1"/>
          <p:cNvSpPr/>
          <p:nvPr/>
        </p:nvSpPr>
        <p:spPr>
          <a:xfrm>
            <a:off x="6595014" y="1519682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endParaRPr lang="en-US" altLang="zh-CN" sz="2800" dirty="0"/>
          </a:p>
        </p:txBody>
      </p:sp>
      <p:sp>
        <p:nvSpPr>
          <p:cNvPr id="8" name="QB_7_BD.187_1#9edf413e6?vaa=1&amp;vcp=1&amp;pid=813572a1f&amp;color=0,0,0&amp;vtp=1&amp;vaab=1&amp;bbb=1&amp;h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ache.（P26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）这就是你会胃痛的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88_1#9edf413e6.blank?vaa=1&amp;vcp=1&amp;pid=813572a1f&amp;color=0,0,0&amp;vpa=125&amp;vtp=1&amp;vaab=1&amp;bbb=1"/>
          <p:cNvSpPr/>
          <p:nvPr/>
        </p:nvSpPr>
        <p:spPr>
          <a:xfrm>
            <a:off x="816515" y="4082986"/>
            <a:ext cx="114719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0" name="QB_7_AN.189_1#9edf413e6.blank?vaa=1&amp;vcp=1&amp;pid=813572a1f&amp;color=0,0,0&amp;vpa=126&amp;vtp=1&amp;vaab=1&amp;bbb=1"/>
          <p:cNvSpPr/>
          <p:nvPr/>
        </p:nvSpPr>
        <p:spPr>
          <a:xfrm>
            <a:off x="2200814" y="4070286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0_1#5924e0db0?vaa=1&amp;vcp=1&amp;pid=813572a1f&amp;color=0,0,0&amp;mp=1&amp;vtp=1&amp;vaab=1&amp;bt=1&amp;bbb=1&amp;hb=1"/>
          <p:cNvSpPr/>
          <p:nvPr/>
        </p:nvSpPr>
        <p:spPr>
          <a:xfrm>
            <a:off x="539496" y="15756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（P26）自从去年我买了电脑,我就很少去锻炼了。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 _____ 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（P28）我拥有他已经三个月了，现在我感到非常健康。</a:t>
            </a:r>
            <a:endParaRPr lang="en-US" altLang="zh-CN" sz="2800" dirty="0"/>
          </a:p>
        </p:txBody>
      </p:sp>
      <p:sp>
        <p:nvSpPr>
          <p:cNvPr id="3" name="QB_7_AN.2_1#5924e0db0.blank?vaa=1&amp;vcp=1&amp;pid=813572a1f&amp;color=0,0,0&amp;mp=1&amp;vpa=127&amp;vtp=1&amp;vaab=1&amp;bbb=1"/>
          <p:cNvSpPr/>
          <p:nvPr/>
        </p:nvSpPr>
        <p:spPr>
          <a:xfrm>
            <a:off x="5524976" y="1545177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4" name="QB_7_AN.1_1#5924e0db0.blank?vaa=1&amp;vcp=1&amp;pid=813572a1f&amp;color=0,0,0&amp;mp=1&amp;vpa=128&amp;vtp=1&amp;vaab=1"/>
          <p:cNvSpPr/>
          <p:nvPr/>
        </p:nvSpPr>
        <p:spPr>
          <a:xfrm>
            <a:off x="6718777" y="1545177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5" name="QB_7_AN.3_1#5924e0db0.blank?vaa=1&amp;vcp=1&amp;pid=813572a1f&amp;color=0,0,0&amp;mp=1&amp;vpa=129&amp;vtp=1&amp;vaab=1&amp;bbb=1"/>
          <p:cNvSpPr/>
          <p:nvPr/>
        </p:nvSpPr>
        <p:spPr>
          <a:xfrm>
            <a:off x="7252177" y="1532477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6" name="QB_7_AN.4_1#5924e0db0.blank?vaa=1&amp;vcp=1&amp;pid=813572a1f&amp;color=0,0,0&amp;mp=1&amp;vpa=130&amp;vtp=1&amp;vaab=1&amp;bbb=1"/>
          <p:cNvSpPr/>
          <p:nvPr/>
        </p:nvSpPr>
        <p:spPr>
          <a:xfrm>
            <a:off x="10279538" y="1545177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endParaRPr lang="en-US" altLang="zh-CN" sz="2800" dirty="0"/>
          </a:p>
        </p:txBody>
      </p:sp>
      <p:sp>
        <p:nvSpPr>
          <p:cNvPr id="7" name="QB_7_AN.5_1#5924e0db0.blank?vaa=1&amp;vcp=1&amp;pid=813572a1f&amp;color=0,0,0&amp;mp=1&amp;vpa=131&amp;vtp=1&amp;vaab=1&amp;bbb=1"/>
          <p:cNvSpPr/>
          <p:nvPr/>
        </p:nvSpPr>
        <p:spPr>
          <a:xfrm>
            <a:off x="511715" y="2180177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endParaRPr lang="en-US" altLang="zh-CN" sz="2800" dirty="0"/>
          </a:p>
        </p:txBody>
      </p:sp>
      <p:sp>
        <p:nvSpPr>
          <p:cNvPr id="9" name="QB_7_AN.7_1#5924e0db0.blank?vaa=1&amp;vcp=1&amp;pid=813572a1f&amp;color=0,0,0&amp;vpa=132&amp;vtp=1&amp;vaab=1&amp;bbb=1"/>
          <p:cNvSpPr/>
          <p:nvPr/>
        </p:nvSpPr>
        <p:spPr>
          <a:xfrm>
            <a:off x="1049878" y="2840577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0" name="QB_7_AN.8_1#5924e0db0.blank?vaa=1&amp;vcp=1&amp;pid=813572a1f&amp;color=0,0,0&amp;vpa=133&amp;vtp=1&amp;vaab=1&amp;bbb=1"/>
          <p:cNvSpPr/>
          <p:nvPr/>
        </p:nvSpPr>
        <p:spPr>
          <a:xfrm>
            <a:off x="2192878" y="2840577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11" name="QB_7_AN.9_1#5924e0db0.blank?vaa=1&amp;vcp=1&amp;pid=813572a1f&amp;color=0,0,0&amp;vpa=134&amp;vtp=1&amp;vaab=1"/>
          <p:cNvSpPr/>
          <p:nvPr/>
        </p:nvSpPr>
        <p:spPr>
          <a:xfrm>
            <a:off x="8112664" y="2840577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2" name="QB_7_AN.6_1#5924e0db0.blank?vaa=1&amp;vcp=1&amp;pid=813572a1f&amp;color=0,0,0&amp;vpa=135&amp;vtp=1&amp;vaab=1&amp;bbb=1"/>
          <p:cNvSpPr/>
          <p:nvPr/>
        </p:nvSpPr>
        <p:spPr>
          <a:xfrm>
            <a:off x="8696864" y="2840577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endParaRPr lang="en-US" altLang="zh-CN" sz="2800" dirty="0"/>
          </a:p>
        </p:txBody>
      </p:sp>
      <p:sp>
        <p:nvSpPr>
          <p:cNvPr id="13" name="QB_7_AN.10_1#5924e0db0.blank?vaa=1&amp;vcp=1&amp;pid=813572a1f&amp;color=0,0,0&amp;vpa=136&amp;vtp=1&amp;vaab=1&amp;bbb=1"/>
          <p:cNvSpPr/>
          <p:nvPr/>
        </p:nvSpPr>
        <p:spPr>
          <a:xfrm>
            <a:off x="9725564" y="2827877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endParaRPr lang="en-US" altLang="zh-CN" sz="2800" dirty="0"/>
          </a:p>
        </p:txBody>
      </p:sp>
      <p:sp>
        <p:nvSpPr>
          <p:cNvPr id="14" name="QB_7_AN.11_1#5924e0db0.blank?vaa=1&amp;vcp=1&amp;pid=813572a1f&amp;color=0,0,0&amp;vpa=137&amp;vtp=1&amp;vaab=1&amp;bbb=1"/>
          <p:cNvSpPr/>
          <p:nvPr/>
        </p:nvSpPr>
        <p:spPr>
          <a:xfrm>
            <a:off x="562515" y="3454622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15" name="QO_7_BD.203_1#e61e5e530?vaa=1&amp;vcp=1&amp;pid=813572a1f&amp;color=0,0,0&amp;vtp=1&amp;vaab=1&amp;bbb=1"/>
          <p:cNvSpPr/>
          <p:nvPr/>
        </p:nvSpPr>
        <p:spPr>
          <a:xfrm>
            <a:off x="539496" y="4131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 ______ ______________ 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她的健康状况也良好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O_7_AN.12_1#e61e5e530?vaa=1&amp;vcp=1&amp;pid=813572a1f&amp;color=0,0,0&amp;vtp=1&amp;vaab=1&amp;bbb=1"/>
          <p:cNvSpPr/>
          <p:nvPr/>
        </p:nvSpPr>
        <p:spPr>
          <a:xfrm>
            <a:off x="1865853" y="4078899"/>
            <a:ext cx="841368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condition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5_1#e2dd3ba91?vaa=1&amp;vcp=1&amp;pid=813572a1f&amp;color=0,0,0&amp;mp=1&amp;vtp=1&amp;vaab=1&amp;bt=1&amp;bbb=1&amp;h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.（P28）在过去的几年里,我都是乘坐地铁上班的。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______ ___ 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exercise.（P28）也许我太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虚弱了，以至于不能做任何运动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e2dd3ba91.blank?vaa=1&amp;vcp=1&amp;pid=813572a1f&amp;color=0,0,0&amp;mp=1&amp;vpa=138&amp;vtp=1&amp;vaab=1&amp;bbb=1"/>
          <p:cNvSpPr/>
          <p:nvPr/>
        </p:nvSpPr>
        <p:spPr>
          <a:xfrm>
            <a:off x="1451515" y="218030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3_1#e2dd3ba91.blank?vaa=1&amp;vcp=1&amp;pid=813572a1f&amp;color=0,0,0&amp;mp=1&amp;vpa=139&amp;vtp=1&amp;vaab=1&amp;bbb=1"/>
          <p:cNvSpPr/>
          <p:nvPr/>
        </p:nvSpPr>
        <p:spPr>
          <a:xfrm>
            <a:off x="2315114" y="2180304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endParaRPr lang="en-US" altLang="zh-CN" sz="2800" dirty="0"/>
          </a:p>
        </p:txBody>
      </p:sp>
      <p:sp>
        <p:nvSpPr>
          <p:cNvPr id="5" name="QB_7_AN.1_1#e2dd3ba91.blank?vaa=1&amp;vcp=1&amp;pid=813572a1f&amp;color=0,0,0&amp;mp=1&amp;vpa=140&amp;vtp=1&amp;vaab=1&amp;bbb=1"/>
          <p:cNvSpPr/>
          <p:nvPr/>
        </p:nvSpPr>
        <p:spPr>
          <a:xfrm>
            <a:off x="3267615" y="2180304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2800" dirty="0"/>
          </a:p>
        </p:txBody>
      </p:sp>
      <p:sp>
        <p:nvSpPr>
          <p:cNvPr id="6" name="QB_7_AN.4_1#e2dd3ba91.blank?vaa=1&amp;vcp=1&amp;pid=813572a1f&amp;color=0,0,0&amp;mp=1&amp;vpa=141&amp;vtp=1&amp;vaab=1&amp;bbb=1"/>
          <p:cNvSpPr/>
          <p:nvPr/>
        </p:nvSpPr>
        <p:spPr>
          <a:xfrm>
            <a:off x="4321715" y="21676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endParaRPr lang="en-US" altLang="zh-CN" sz="2800" dirty="0"/>
          </a:p>
        </p:txBody>
      </p:sp>
      <p:sp>
        <p:nvSpPr>
          <p:cNvPr id="7" name="QB_7_AN.5_1#e2dd3ba91.blank?vaa=1&amp;vcp=1&amp;pid=813572a1f&amp;color=0,0,0&amp;mp=1&amp;vpa=142&amp;vtp=1&amp;vaab=1&amp;bbb=1"/>
          <p:cNvSpPr/>
          <p:nvPr/>
        </p:nvSpPr>
        <p:spPr>
          <a:xfrm>
            <a:off x="8196803" y="218030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8" name="QB_7_AN.6_1#e2dd3ba91.blank?vaa=1&amp;vcp=1&amp;pid=813572a1f&amp;color=0,0,0&amp;mp=1&amp;vpa=143&amp;vtp=1&amp;vaab=1&amp;bbb=1"/>
          <p:cNvSpPr/>
          <p:nvPr/>
        </p:nvSpPr>
        <p:spPr>
          <a:xfrm>
            <a:off x="9047703" y="218030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9" name="QB_7_AN.7_1#e2dd3ba91.blank?vaa=1&amp;vcp=1&amp;pid=813572a1f&amp;color=0,0,0&amp;mp=1&amp;vpa=144&amp;vtp=1&amp;vaab=1&amp;bbb=1"/>
          <p:cNvSpPr/>
          <p:nvPr/>
        </p:nvSpPr>
        <p:spPr>
          <a:xfrm>
            <a:off x="537115" y="2815304"/>
            <a:ext cx="20700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underground</a:t>
            </a:r>
            <a:endParaRPr lang="en-US" altLang="zh-CN" sz="2800" dirty="0"/>
          </a:p>
        </p:txBody>
      </p:sp>
      <p:sp>
        <p:nvSpPr>
          <p:cNvPr id="11" name="QB_7_AN.214_1#e2dd3ba91.blank?vaa=1&amp;vcp=1&amp;pid=813572a1f&amp;color=0,0,0&amp;vpa=145&amp;vtp=1&amp;vaab=1&amp;bbb=1"/>
          <p:cNvSpPr/>
          <p:nvPr/>
        </p:nvSpPr>
        <p:spPr>
          <a:xfrm>
            <a:off x="3154902" y="347570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2" name="QB_7_AN.215_1#e2dd3ba91.blank?vaa=1&amp;vcp=1&amp;pid=813572a1f&amp;color=0,0,0&amp;vpa=146&amp;vtp=1&amp;vaab=1&amp;bbb=1"/>
          <p:cNvSpPr/>
          <p:nvPr/>
        </p:nvSpPr>
        <p:spPr>
          <a:xfrm>
            <a:off x="4082002" y="34757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endParaRPr lang="en-US" altLang="zh-CN" sz="2800" dirty="0"/>
          </a:p>
        </p:txBody>
      </p:sp>
      <p:sp>
        <p:nvSpPr>
          <p:cNvPr id="13" name="QB_7_AN.216_1#e2dd3ba91.blank?vaa=1&amp;vcp=1&amp;pid=813572a1f&amp;color=0,0,0&amp;vpa=147&amp;vtp=1&amp;vaab=1&amp;bbb=1"/>
          <p:cNvSpPr/>
          <p:nvPr/>
        </p:nvSpPr>
        <p:spPr>
          <a:xfrm>
            <a:off x="5288502" y="347570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217_1#e2dd3ba91.blank?vaa=1&amp;vcp=1&amp;pid=813572a1f&amp;color=0,0,0&amp;vpa=148&amp;vtp=1&amp;vaab=1&amp;bbb=1"/>
          <p:cNvSpPr/>
          <p:nvPr/>
        </p:nvSpPr>
        <p:spPr>
          <a:xfrm>
            <a:off x="6050502" y="347570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fa72d69?vcp=1&amp;pid=a0638941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3" name="QB_7_BD.218_1#f81f030fd?vaa=1&amp;vcp=1&amp;pid=92fa72d69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cartoon.（P34）到时间看卡通片了。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Spider-Man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fly，but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____ _________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feet.（P34）蜘蛛侠不会飞,但是他可以用手和脚爬上建筑物。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_____ 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（P34）我想要成为像他那样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f81f030fd.blank?vaa=1&amp;vcp=1&amp;pid=92fa72d69&amp;color=0,0,0&amp;vpa=149&amp;vtp=1&amp;vaab=1&amp;bbb=1"/>
          <p:cNvSpPr/>
          <p:nvPr/>
        </p:nvSpPr>
        <p:spPr>
          <a:xfrm>
            <a:off x="765715" y="1233015"/>
            <a:ext cx="71380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5" name="QB_7_AN.2_1#f81f030fd.blank?vaa=1&amp;vcp=1&amp;pid=92fa72d69&amp;color=0,0,0&amp;vpa=150&amp;vtp=1&amp;vaab=1&amp;bbb=1"/>
          <p:cNvSpPr/>
          <p:nvPr/>
        </p:nvSpPr>
        <p:spPr>
          <a:xfrm>
            <a:off x="1667414" y="1233015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6" name="QB_7_AN.3_1#f81f030fd.blank?vaa=1&amp;vcp=1&amp;pid=92fa72d69&amp;color=0,0,0&amp;vpa=151&amp;vtp=1&amp;vaab=1&amp;bbb=1"/>
          <p:cNvSpPr/>
          <p:nvPr/>
        </p:nvSpPr>
        <p:spPr>
          <a:xfrm>
            <a:off x="2721514" y="12330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4_1#f81f030fd.blank?vaa=1&amp;vcp=1&amp;pid=92fa72d69&amp;color=0,0,0&amp;vpa=152&amp;vtp=1&amp;vaab=1&amp;bbb=1"/>
          <p:cNvSpPr/>
          <p:nvPr/>
        </p:nvSpPr>
        <p:spPr>
          <a:xfrm>
            <a:off x="5436902" y="188071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climbs</a:t>
            </a:r>
            <a:endParaRPr lang="en-US" altLang="zh-CN" sz="2800" dirty="0"/>
          </a:p>
        </p:txBody>
      </p:sp>
      <p:sp>
        <p:nvSpPr>
          <p:cNvPr id="9" name="QB_7_AN.5_1#f81f030fd.blank?vaa=1&amp;vcp=1&amp;pid=92fa72d69&amp;color=0,0,0&amp;vpa=153&amp;vtp=1&amp;vaab=1&amp;bbb=1"/>
          <p:cNvSpPr/>
          <p:nvPr/>
        </p:nvSpPr>
        <p:spPr>
          <a:xfrm>
            <a:off x="6884701" y="18680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0" name="QB_7_AN.6_1#f81f030fd.blank?vaa=1&amp;vcp=1&amp;pid=92fa72d69&amp;color=0,0,0&amp;vpa=154&amp;vtp=1&amp;vaab=1&amp;bbb=1"/>
          <p:cNvSpPr/>
          <p:nvPr/>
        </p:nvSpPr>
        <p:spPr>
          <a:xfrm>
            <a:off x="7735601" y="1868015"/>
            <a:ext cx="1581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buildings</a:t>
            </a:r>
            <a:endParaRPr lang="en-US" altLang="zh-CN" sz="2800" dirty="0"/>
          </a:p>
        </p:txBody>
      </p:sp>
      <p:sp>
        <p:nvSpPr>
          <p:cNvPr id="11" name="QB_7_AN.7_1#f81f030fd.blank?vaa=1&amp;vcp=1&amp;pid=92fa72d69&amp;color=0,0,0&amp;vpa=155&amp;vtp=1&amp;vaab=1&amp;bbb=1"/>
          <p:cNvSpPr/>
          <p:nvPr/>
        </p:nvSpPr>
        <p:spPr>
          <a:xfrm>
            <a:off x="9500901" y="188071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3" name="QB_7_AN.228_1#f81f030fd.blank?vaa=1&amp;vcp=1&amp;pid=92fa72d69&amp;color=0,0,0&amp;vpa=156&amp;vtp=1&amp;vaab=1&amp;bbb=1"/>
          <p:cNvSpPr/>
          <p:nvPr/>
        </p:nvSpPr>
        <p:spPr>
          <a:xfrm>
            <a:off x="2948528" y="3176115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endParaRPr lang="en-US" altLang="zh-CN" sz="2800" dirty="0"/>
          </a:p>
        </p:txBody>
      </p:sp>
      <p:sp>
        <p:nvSpPr>
          <p:cNvPr id="14" name="QB_7_AN.229_1#f81f030fd.blank?vaa=1&amp;vcp=1&amp;pid=92fa72d69&amp;color=0,0,0&amp;vpa=157&amp;vtp=1&amp;vaab=1&amp;bbb=1"/>
          <p:cNvSpPr/>
          <p:nvPr/>
        </p:nvSpPr>
        <p:spPr>
          <a:xfrm>
            <a:off x="4726527" y="31761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5" name="QB_7_AN.230_1#f81f030fd.blank?vaa=1&amp;vcp=1&amp;pid=92fa72d69&amp;color=0,0,0&amp;vpa=158&amp;vtp=1&amp;vaab=1&amp;bbb=1"/>
          <p:cNvSpPr/>
          <p:nvPr/>
        </p:nvSpPr>
        <p:spPr>
          <a:xfrm>
            <a:off x="5793327" y="3176115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1_1#5efa10b76?vaa=1&amp;vcp=1&amp;pid=92fa72d69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他不停地与坏人做斗争。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______ 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（P34）我觉得我们不能同意。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_____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看到他们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的时候我总忍不住要笑。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我觉得我们应该从中学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到点什么!</a:t>
            </a:r>
            <a:endParaRPr lang="en-US" altLang="zh-CN" sz="2800" dirty="0"/>
          </a:p>
        </p:txBody>
      </p:sp>
      <p:sp>
        <p:nvSpPr>
          <p:cNvPr id="3" name="QB_7_AN.1_1#5efa10b76.blank?vaa=1&amp;vcp=1&amp;pid=92fa72d69&amp;color=0,0,0&amp;vpa=159&amp;vtp=1&amp;vaab=1&amp;bbb=1"/>
          <p:cNvSpPr/>
          <p:nvPr/>
        </p:nvSpPr>
        <p:spPr>
          <a:xfrm>
            <a:off x="1370553" y="152752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endParaRPr lang="en-US" altLang="zh-CN" sz="2800" dirty="0"/>
          </a:p>
        </p:txBody>
      </p:sp>
      <p:sp>
        <p:nvSpPr>
          <p:cNvPr id="4" name="QB_7_AN.2_1#5efa10b76.blank?vaa=1&amp;vcp=1&amp;pid=92fa72d69&amp;color=0,0,0&amp;vpa=160&amp;vtp=1&amp;vaab=1&amp;bbb=1"/>
          <p:cNvSpPr/>
          <p:nvPr/>
        </p:nvSpPr>
        <p:spPr>
          <a:xfrm>
            <a:off x="2627853" y="1527524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fighting</a:t>
            </a:r>
            <a:endParaRPr lang="en-US" altLang="zh-CN" sz="2800" dirty="0"/>
          </a:p>
        </p:txBody>
      </p:sp>
      <p:sp>
        <p:nvSpPr>
          <p:cNvPr id="6" name="QB_7_AN.4_1#5efa10b76.blank?vaa=1&amp;vcp=1&amp;pid=92fa72d69&amp;color=0,0,0&amp;vpa=161&amp;vtp=1&amp;vaab=1&amp;bbb=1"/>
          <p:cNvSpPr/>
          <p:nvPr/>
        </p:nvSpPr>
        <p:spPr>
          <a:xfrm>
            <a:off x="1100678" y="2187924"/>
            <a:ext cx="10032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7" name="QB_7_AN.5_1#5efa10b76.blank?vaa=1&amp;vcp=1&amp;pid=92fa72d69&amp;color=0,0,0&amp;vpa=162&amp;vtp=1&amp;vaab=1&amp;bbb=1"/>
          <p:cNvSpPr/>
          <p:nvPr/>
        </p:nvSpPr>
        <p:spPr>
          <a:xfrm>
            <a:off x="2357978" y="218792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endParaRPr lang="en-US" altLang="zh-CN" sz="2800" dirty="0"/>
          </a:p>
        </p:txBody>
      </p:sp>
      <p:sp>
        <p:nvSpPr>
          <p:cNvPr id="8" name="QB_7_AN.3_1#5efa10b76.blank?vaa=1&amp;vcp=1&amp;pid=92fa72d69&amp;color=0,0,0&amp;vpa=163&amp;vtp=1&amp;vaab=1&amp;bbb=1"/>
          <p:cNvSpPr/>
          <p:nvPr/>
        </p:nvSpPr>
        <p:spPr>
          <a:xfrm>
            <a:off x="3577177" y="2187924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9" name="QB_7_AN.6_1#5efa10b76.blank?vaa=1&amp;vcp=1&amp;pid=92fa72d69&amp;color=0,0,0&amp;vpa=164&amp;vtp=1&amp;vaab=1&amp;bbb=1"/>
          <p:cNvSpPr/>
          <p:nvPr/>
        </p:nvSpPr>
        <p:spPr>
          <a:xfrm>
            <a:off x="4466177" y="217522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endParaRPr lang="en-US" altLang="zh-CN" sz="2800" dirty="0"/>
          </a:p>
        </p:txBody>
      </p:sp>
      <p:sp>
        <p:nvSpPr>
          <p:cNvPr id="11" name="QB_7_AN.7_1#5efa10b76.blank?vaa=1&amp;vcp=1&amp;pid=92fa72d69&amp;color=0,0,0&amp;vpa=165&amp;vtp=1&amp;vaab=1&amp;bbb=1"/>
          <p:cNvSpPr/>
          <p:nvPr/>
        </p:nvSpPr>
        <p:spPr>
          <a:xfrm>
            <a:off x="1126078" y="2835624"/>
            <a:ext cx="9619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endParaRPr lang="en-US" altLang="zh-CN" sz="2800" dirty="0"/>
          </a:p>
        </p:txBody>
      </p:sp>
      <p:sp>
        <p:nvSpPr>
          <p:cNvPr id="12" name="QB_7_AN.8_1#5efa10b76.blank?vaa=1&amp;vcp=1&amp;pid=92fa72d69&amp;color=0,0,0&amp;vpa=166&amp;vtp=1&amp;vaab=1&amp;bbb=1"/>
          <p:cNvSpPr/>
          <p:nvPr/>
        </p:nvSpPr>
        <p:spPr>
          <a:xfrm>
            <a:off x="2319878" y="282292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3" name="QB_7_AN.9_1#5efa10b76.blank?vaa=1&amp;vcp=1&amp;pid=92fa72d69&amp;color=0,0,0&amp;vpa=167&amp;vtp=1&amp;vaab=1&amp;bbb=1"/>
          <p:cNvSpPr/>
          <p:nvPr/>
        </p:nvSpPr>
        <p:spPr>
          <a:xfrm>
            <a:off x="3424777" y="2822924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endParaRPr lang="en-US" altLang="zh-CN" sz="2800" dirty="0"/>
          </a:p>
        </p:txBody>
      </p:sp>
      <p:sp>
        <p:nvSpPr>
          <p:cNvPr id="15" name="QB_7_AN.244_1#5efa10b76.blank?vaa=1&amp;vcp=1&amp;pid=92fa72d69&amp;color=0,0,0&amp;vpa=168&amp;vtp=1&amp;vaab=1&amp;bbb=1"/>
          <p:cNvSpPr/>
          <p:nvPr/>
        </p:nvSpPr>
        <p:spPr>
          <a:xfrm>
            <a:off x="1818228" y="4131024"/>
            <a:ext cx="120592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endParaRPr lang="en-US" altLang="zh-CN" sz="2800" dirty="0"/>
          </a:p>
        </p:txBody>
      </p:sp>
      <p:sp>
        <p:nvSpPr>
          <p:cNvPr id="16" name="QB_7_AN.245_1#5efa10b76.blank?vaa=1&amp;vcp=1&amp;pid=92fa72d69&amp;color=0,0,0&amp;vpa=169&amp;vtp=1&amp;vaab=1"/>
          <p:cNvSpPr/>
          <p:nvPr/>
        </p:nvSpPr>
        <p:spPr>
          <a:xfrm>
            <a:off x="3278727" y="413102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7" name="QB_7_AN.246_1#5efa10b76.blank?vaa=1&amp;vcp=1&amp;pid=92fa72d69&amp;color=0,0,0&amp;vpa=170&amp;vtp=1&amp;vaab=1&amp;bbb=1"/>
          <p:cNvSpPr/>
          <p:nvPr/>
        </p:nvSpPr>
        <p:spPr>
          <a:xfrm>
            <a:off x="3977227" y="413102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d147230.fixed?vcp=1&amp;pid=90e9c9b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</a:t>
            </a:r>
            <a:endParaRPr lang="en-US" altLang="zh-CN" sz="4000" dirty="0"/>
          </a:p>
        </p:txBody>
      </p:sp>
      <p:sp>
        <p:nvSpPr>
          <p:cNvPr id="3" name="C_4_BD#26d147230.fixed?vcp=1&amp;pid=90e9c9b1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665c3a3?vcp=1&amp;pid=26d1472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现在完成时（2）</a:t>
            </a:r>
            <a:endParaRPr lang="en-US" altLang="zh-CN" sz="3000" dirty="0"/>
          </a:p>
        </p:txBody>
      </p:sp>
      <p:sp>
        <p:nvSpPr>
          <p:cNvPr id="3" name="P_6_BD#f68bbbc67?vcp=1&amp;pid=21665c3a3&amp;color=0,0,0&amp;vtp=1&amp;vaab=1&amp;bb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现在完成时的用法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1.表示过去发生或已经完成的动作对现在造成的影响或结果，强调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对现在造成的影响或结果。通常和ever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twice（once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到目前为止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since，for，in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past/last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years（在过去几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just（刚刚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before（以前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recently（近来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词和短语连用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68bbbc67?sp=1&amp;vcp=1&amp;pid=21665c3a3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2.表示过去已经开始，持续到现在的动作或状态，可以和表示从过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去某一时刻延续到现在的一段时间的状语连用，如“for+时间段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“since+过去的时间点”，疑问词组how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自从2002年，布莱克先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生就一直住在中国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68bbbc67?vcp=1&amp;pid=21665c3a3&amp;color=0,0,0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此种用法中表示持续动作或状态的动词必须是延续性动词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否定句除外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翻译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这本书我已经买了三个月了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months.（×）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months.（√）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翻译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你哥哥参军多长时间了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army?（×）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army/been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soldier?（√）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70f123af.fixed?vcp=1&amp;pid=90e9c9b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</a:t>
            </a:r>
            <a:endParaRPr lang="en-US" altLang="zh-CN" sz="4000" dirty="0"/>
          </a:p>
        </p:txBody>
      </p:sp>
      <p:sp>
        <p:nvSpPr>
          <p:cNvPr id="3" name="C_4_BD#470f123af.fixed?vcp=1&amp;pid=90e9c9b1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68bbbc67?vcp=1&amp;pid=21665c3a3&amp;color=0,0,0&amp;vtp=1&amp;vaab=1&amp;bt=1&amp;bbb=1"/>
          <p:cNvSpPr/>
          <p:nvPr/>
        </p:nvSpPr>
        <p:spPr>
          <a:xfrm>
            <a:off x="539496" y="16606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拓展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非延续性动词与延续性动词之间的转换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32" name="P_6_BD#f68bbbc67?colgroup=14,14&amp;vcp=1&amp;pid=21665c3a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83496"/>
              </p:ext>
            </p:extLst>
          </p:nvPr>
        </p:nvGraphicFramePr>
        <p:xfrm>
          <a:off x="539496" y="2342292"/>
          <a:ext cx="11082528" cy="2841690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borrow—keep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buy—have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begin/start—be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cold—have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on—wear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f68bbbc67?colgroup=14,14&amp;vcp=1&amp;pid=21665c3a3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20807"/>
              </p:ext>
            </p:extLst>
          </p:nvPr>
        </p:nvGraphicFramePr>
        <p:xfrm>
          <a:off x="539496" y="2365088"/>
          <a:ext cx="11082528" cy="2832420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know—know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asleep—be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asleep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arrive/reach—be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（in）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join—be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（成为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come/become/go—be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here/there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f68bbbc67?colgroup=14,14&amp;vcp=1&amp;pid=21665c3a3&amp;color=0,0,0&amp;mp=1&amp;vtp=1&amp;vaab=1&amp;bt=1&amp;bbb=1">
            <a:extLst>
              <a:ext uri="{FF2B5EF4-FFF2-40B4-BE49-F238E27FC236}">
                <a16:creationId xmlns:a16="http://schemas.microsoft.com/office/drawing/2014/main" id="{41F9C2BC-C1B7-B40B-693A-D864A68AE10B}"/>
              </a:ext>
            </a:extLst>
          </p:cNvPr>
          <p:cNvSpPr txBox="1"/>
          <p:nvPr/>
        </p:nvSpPr>
        <p:spPr>
          <a:xfrm>
            <a:off x="10903879" y="16566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68bbbc67?vcp=1&amp;pid=21665c3a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ago.=The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那个老人已经去世四年了。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ago.=I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这本书我已经买了五天了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f4a1040?vcp=1&amp;pid=26d1472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现在完成时与一般过去时的区别</a:t>
            </a:r>
            <a:endParaRPr lang="en-US" altLang="zh-CN" sz="3000" dirty="0"/>
          </a:p>
        </p:txBody>
      </p:sp>
      <p:sp>
        <p:nvSpPr>
          <p:cNvPr id="3" name="P_6_BD#6906585c4?sp=1&amp;vcp=1&amp;pid=acf4a1040&amp;color=0,0,0&amp;vtp=1&amp;vaab=1&amp;bbb=1&amp;h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1.概念上：一般过去时表示过去某时发生的动作或单纯叙述过去的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事情，强调动作。现在完成时为过去发生的，强调过去的事情对现在的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影响，强调的是影响。例如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我昨天看过这部电影了。（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强调动作发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生的时间是yesterday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我已经看过这部电影了。（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强调对现在的影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响，电影的内容已经知道了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906585c4?sp=1&amp;vcp=1&amp;pid=acf4a1040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2.标志性时间状语。一般过去时和表示过去的时间状语连用，这类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状语有two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现在完成时常和recently（近来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“since+时间点”，“for+时间段”，in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past/last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just（刚刚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before（以前）等连用。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现在完成时不与表示过去的时间状语连用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5eecae0b?vcp=1&amp;pid=acf4a104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47_1#aac4abe5d?vaa=1&amp;vcp=1&amp;pid=a5eecae0b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aac4abe5d.bracket?vaa=1&amp;vcp=1&amp;pid=a5eecae0b&amp;color=0,0,0&amp;vpa=171&amp;vtp=1&amp;vaab=1"/>
          <p:cNvSpPr/>
          <p:nvPr/>
        </p:nvSpPr>
        <p:spPr>
          <a:xfrm>
            <a:off x="2305589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47_2#aac4abe5d.choices?vaa=1&amp;vcp=1&amp;pid=a5eecae0b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B.bought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6" name="QC_7_BD.249_1#e400546b4?vaa=1&amp;vcp=1&amp;pid=a5eecae0b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50_1#e400546b4.bracket?vaa=1&amp;vcp=1&amp;pid=a5eecae0b&amp;color=0,0,0&amp;vpa=172&amp;vtp=1&amp;vaab=1"/>
          <p:cNvSpPr/>
          <p:nvPr/>
        </p:nvSpPr>
        <p:spPr>
          <a:xfrm>
            <a:off x="10438353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49_2#e400546b4.choices?vaa=1&amp;vcp=1&amp;pid=a5eecae0b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aeddebf?vcp=1&amp;pid=26d1472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辨析already与yet</a:t>
            </a:r>
            <a:endParaRPr lang="en-US" altLang="zh-CN" sz="3000" dirty="0"/>
          </a:p>
        </p:txBody>
      </p:sp>
      <p:graphicFrame>
        <p:nvGraphicFramePr>
          <p:cNvPr id="38" name="P_6_BD#50c3fd7e7?colgroup=4,12,13&amp;vcp=1&amp;pid=9eaeddeb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764439"/>
              </p:ext>
            </p:extLst>
          </p:nvPr>
        </p:nvGraphicFramePr>
        <p:xfrm>
          <a:off x="539496" y="1272966"/>
          <a:ext cx="11073384" cy="3324988"/>
        </p:xfrm>
        <a:graphic>
          <a:graphicData uri="http://schemas.openxmlformats.org/drawingml/2006/table">
            <a:tbl>
              <a:tblPr/>
              <a:tblGrid>
                <a:gridCol w="170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一般用于肯定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位于助动词之后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动词之前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也可以放在句末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我已经完成我的工作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已经有太多人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6_BD#50c3fd7e7?colgroup=4,12,13&amp;vcp=1&amp;pid=9eaeddeb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174440"/>
              </p:ext>
            </p:extLst>
          </p:nvPr>
        </p:nvGraphicFramePr>
        <p:xfrm>
          <a:off x="539496" y="2106104"/>
          <a:ext cx="11073384" cy="3350388"/>
        </p:xfrm>
        <a:graphic>
          <a:graphicData uri="http://schemas.openxmlformats.org/drawingml/2006/table">
            <a:tbl>
              <a:tblPr/>
              <a:tblGrid>
                <a:gridCol w="170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一般用于否定句或疑问句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位于句末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仍然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你已经完成你的工作了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我还没有完成我的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工作呢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0c3fd7e7?colgroup=4,12,13&amp;vcp=1&amp;pid=9eaeddebf&amp;color=0,0,0&amp;vtp=1&amp;vaab=1&amp;bt=1&amp;bbb=1">
            <a:extLst>
              <a:ext uri="{FF2B5EF4-FFF2-40B4-BE49-F238E27FC236}">
                <a16:creationId xmlns:a16="http://schemas.microsoft.com/office/drawing/2014/main" id="{D9BFFD43-E90C-79B3-E945-AFFEA9183222}"/>
              </a:ext>
            </a:extLst>
          </p:cNvPr>
          <p:cNvSpPr txBox="1"/>
          <p:nvPr/>
        </p:nvSpPr>
        <p:spPr>
          <a:xfrm>
            <a:off x="10894735" y="1397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3d77b4d3?vcp=1&amp;pid=9eaeddeb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51_1#686f53e6a?vaa=1&amp;vcp=1&amp;pid=03d77b4d3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用yet,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already填空。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passport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B_7_AN.252_1#686f53e6a.blank?vaa=1&amp;vcp=1&amp;pid=03d77b4d3&amp;color=0,0,0&amp;vpa=173&amp;vtp=1&amp;vaab=1&amp;bbb=1"/>
          <p:cNvSpPr/>
          <p:nvPr/>
        </p:nvSpPr>
        <p:spPr>
          <a:xfrm>
            <a:off x="5961602" y="181576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</a:t>
            </a:r>
            <a:endParaRPr lang="en-US" altLang="zh-CN" sz="2800" dirty="0"/>
          </a:p>
        </p:txBody>
      </p:sp>
      <p:sp>
        <p:nvSpPr>
          <p:cNvPr id="5" name="QB_7_AN.253_1#686f53e6a.blank?vaa=1&amp;vcp=1&amp;pid=03d77b4d3&amp;color=0,0,0&amp;vpa=174&amp;vtp=1&amp;vaab=1&amp;bbb=1"/>
          <p:cNvSpPr/>
          <p:nvPr/>
        </p:nvSpPr>
        <p:spPr>
          <a:xfrm>
            <a:off x="4484528" y="2442509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829e641?vcp=1&amp;pid=26d1472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辨析invent,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create与discover</a:t>
            </a:r>
            <a:endParaRPr lang="en-US" altLang="zh-CN" sz="3000" dirty="0"/>
          </a:p>
        </p:txBody>
      </p:sp>
      <p:graphicFrame>
        <p:nvGraphicFramePr>
          <p:cNvPr id="41" name="P_6_BD#457772566?colgroup=3,11,14&amp;vcp=1&amp;pid=08829e64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665595"/>
              </p:ext>
            </p:extLst>
          </p:nvPr>
        </p:nvGraphicFramePr>
        <p:xfrm>
          <a:off x="539496" y="1272966"/>
          <a:ext cx="11082528" cy="2770252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0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出前所未有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常指科技发明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Thomas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Edison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inventions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托马斯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迪生在他一生中发明了很多东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b4a5564c?vcp=1&amp;pid=470f123a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2345436"/>
            <a:ext cx="882396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6_BD#457772566?colgroup=3,11,14&amp;vcp=1&amp;pid=08829e64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46603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380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0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出原本不存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在的东西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Johann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Strauss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created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Blue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Danube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waltz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约翰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施特劳斯创作了圆舞曲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蓝色多瑙河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discover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指经过探索后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本来就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存在但之前未曾被感知的东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西或事实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Columbus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America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哥伦布在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年发现了美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洲新大陆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457772566?colgroup=3,11,14&amp;vcp=1&amp;pid=08829e641&amp;color=0,0,0&amp;mp=1&amp;vtp=1&amp;vaab=1&amp;bt=1&amp;bbb=1">
            <a:extLst>
              <a:ext uri="{FF2B5EF4-FFF2-40B4-BE49-F238E27FC236}">
                <a16:creationId xmlns:a16="http://schemas.microsoft.com/office/drawing/2014/main" id="{85E74C02-95F1-132F-1F86-88F237065551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9e26567?vcp=1&amp;pid=08829e64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54_1#dc4e020c7?sp=1&amp;vaa=1&amp;vcp=1&amp;pid=a09e2656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c4e020c7.bracket?vaa=1&amp;vcp=1&amp;pid=a09e26567&amp;color=0,0,0&amp;vpa=175&amp;vtp=1&amp;vaab=1"/>
          <p:cNvSpPr/>
          <p:nvPr/>
        </p:nvSpPr>
        <p:spPr>
          <a:xfrm>
            <a:off x="875217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54_2#dc4e020c7.choices?vaa=1&amp;vcp=1&amp;pid=a09e2656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B.created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.invented</a:t>
            </a:r>
            <a:endParaRPr lang="en-US" altLang="zh-CN" sz="2800" dirty="0"/>
          </a:p>
        </p:txBody>
      </p:sp>
      <p:sp>
        <p:nvSpPr>
          <p:cNvPr id="6" name="QC_7_BD.256_1#9bd899544?vaa=1&amp;vcp=1&amp;pid=a09e26567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9bd899544.bracket?vaa=1&amp;vcp=1&amp;pid=a09e26567&amp;color=0,0,0&amp;vpa=176&amp;vtp=1&amp;vaab=1"/>
          <p:cNvSpPr/>
          <p:nvPr/>
        </p:nvSpPr>
        <p:spPr>
          <a:xfrm>
            <a:off x="7866665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56_2#9bd899544.choices?vaa=1&amp;vcp=1&amp;pid=a09e26567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.invented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B.discovered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.created</a:t>
            </a:r>
            <a:endParaRPr lang="en-US" altLang="zh-CN" sz="2800" dirty="0"/>
          </a:p>
        </p:txBody>
      </p:sp>
      <p:sp>
        <p:nvSpPr>
          <p:cNvPr id="9" name="QC_7_BD.258_1#78683e663?vaa=1&amp;vcp=1&amp;pid=a09e26567&amp;color=0,0,0&amp;vtp=1&amp;vaab=1&amp;bbb=1&amp;hb=1"/>
          <p:cNvSpPr/>
          <p:nvPr/>
        </p:nvSpPr>
        <p:spPr>
          <a:xfrm>
            <a:off x="539496" y="43610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59_1#78683e663.bracket?vaa=1&amp;vcp=1&amp;pid=a09e26567&amp;color=0,0,0&amp;vpa=177&amp;vtp=1&amp;vaab=1"/>
          <p:cNvSpPr/>
          <p:nvPr/>
        </p:nvSpPr>
        <p:spPr>
          <a:xfrm>
            <a:off x="1919828" y="49953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258_2#78683e663.choices?vaa=1&amp;vcp=1&amp;pid=a09e26567&amp;color=0,0,0&amp;vtp=1&amp;vaab=1&amp;bbb=1"/>
          <p:cNvSpPr/>
          <p:nvPr/>
        </p:nvSpPr>
        <p:spPr>
          <a:xfrm>
            <a:off x="539496" y="56302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.discover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B.invent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.create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d70f1d0?vcp=1&amp;pid=26d14723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</a:t>
            </a:r>
            <a:endParaRPr lang="en-US" altLang="zh-CN" sz="3000" dirty="0"/>
          </a:p>
        </p:txBody>
      </p:sp>
      <p:sp>
        <p:nvSpPr>
          <p:cNvPr id="3" name="P_6_BD#611e76dcc?sp=1&amp;vcp=1&amp;pid=c8d70f1d0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1.表示方式、环境或条件。例如：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站着的时候不要把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手插在口袋里。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2.表示用某种手段或工具。例如：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吉姆用钢笔写下了他的名字。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11e76dcc?sp=1&amp;vcp=1&amp;pid=c8d70f1d0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3.表示“和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一起”。例如：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我们相互交朋友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而且友好相处。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4.表示“有或带着”。例如：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一只长着粉色眼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睛的兔子刚刚跑过去了。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c7b8055?vcp=1&amp;pid=c8d70f1d0&amp;color=236,117,163&amp;vtp=1&amp;vaab=1&amp;bt=1&amp;bbb=1"/>
          <p:cNvSpPr/>
          <p:nvPr/>
        </p:nvSpPr>
        <p:spPr>
          <a:xfrm>
            <a:off x="539496" y="432908"/>
            <a:ext cx="11109960" cy="607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60_1#82ba33da2?vaa=1&amp;vcp=1&amp;pid=4fc7b8055&amp;color=0,0,0&amp;vtp=1&amp;vaab=1&amp;bbb=1&amp;hb=1"/>
          <p:cNvSpPr/>
          <p:nvPr/>
        </p:nvSpPr>
        <p:spPr>
          <a:xfrm>
            <a:off x="539496" y="9171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2ba33da2.bracket?vaa=1&amp;vcp=1&amp;pid=4fc7b8055&amp;color=0,0,0&amp;vpa=178&amp;vtp=1&amp;vaab=1"/>
          <p:cNvSpPr/>
          <p:nvPr/>
        </p:nvSpPr>
        <p:spPr>
          <a:xfrm>
            <a:off x="1892839" y="15514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60_2#82ba33da2.choices?vaa=1&amp;vcp=1&amp;pid=4fc7b8055&amp;color=0,0,0&amp;vtp=1&amp;vaab=1&amp;bbb=1"/>
          <p:cNvSpPr/>
          <p:nvPr/>
        </p:nvSpPr>
        <p:spPr>
          <a:xfrm>
            <a:off x="539496" y="21940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6" name="QC_7_BD.262_1#5d0a18df0?sp=1&amp;vaa=1&amp;vcp=1&amp;pid=4fc7b8055&amp;color=0,0,0&amp;vtp=1&amp;vaab=1&amp;bbb=1"/>
          <p:cNvSpPr/>
          <p:nvPr/>
        </p:nvSpPr>
        <p:spPr>
          <a:xfrm>
            <a:off x="539496" y="28235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63_1#5d0a18df0.bracket?vaa=1&amp;vcp=1&amp;pid=4fc7b8055&amp;color=0,0,0&amp;vpa=179&amp;vtp=1&amp;vaab=1"/>
          <p:cNvSpPr/>
          <p:nvPr/>
        </p:nvSpPr>
        <p:spPr>
          <a:xfrm>
            <a:off x="8284941" y="34579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62_2#5d0a18df0.choices?vaa=1&amp;vcp=1&amp;pid=4fc7b8055&amp;color=0,0,0&amp;vtp=1&amp;vaab=1&amp;bbb=1"/>
          <p:cNvSpPr/>
          <p:nvPr/>
        </p:nvSpPr>
        <p:spPr>
          <a:xfrm>
            <a:off x="539496" y="41028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9" name="QC_7_BD.264_1#0e32566d5?vaa=1&amp;vcp=1&amp;pid=4fc7b8055&amp;color=0,0,0&amp;vtp=1&amp;vaab=1&amp;bbb=1&amp;hb=1">
            <a:extLst>
              <a:ext uri="{FF2B5EF4-FFF2-40B4-BE49-F238E27FC236}">
                <a16:creationId xmlns:a16="http://schemas.microsoft.com/office/drawing/2014/main" id="{CDA3CC03-BF73-DFA9-B0FF-3C7C337C01F7}"/>
              </a:ext>
            </a:extLst>
          </p:cNvPr>
          <p:cNvSpPr/>
          <p:nvPr/>
        </p:nvSpPr>
        <p:spPr>
          <a:xfrm>
            <a:off x="539496" y="457280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64_2#0e32566d5.choices?vaa=1&amp;vcp=1&amp;pid=4fc7b8055&amp;color=0,0,0&amp;vtp=1&amp;vaab=1&amp;bbb=1">
            <a:extLst>
              <a:ext uri="{FF2B5EF4-FFF2-40B4-BE49-F238E27FC236}">
                <a16:creationId xmlns:a16="http://schemas.microsoft.com/office/drawing/2014/main" id="{B5CE6BC9-6F5E-3EAE-CDE0-99FE2521407F}"/>
              </a:ext>
            </a:extLst>
          </p:cNvPr>
          <p:cNvSpPr/>
          <p:nvPr/>
        </p:nvSpPr>
        <p:spPr>
          <a:xfrm>
            <a:off x="539496" y="5843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11" name="QC_7_AN.265_1#0e32566d5.bracket?vaa=1&amp;vcp=1&amp;pid=4fc7b8055&amp;color=0,0,0&amp;vpa=180&amp;vtp=1&amp;vaab=1">
            <a:extLst>
              <a:ext uri="{FF2B5EF4-FFF2-40B4-BE49-F238E27FC236}">
                <a16:creationId xmlns:a16="http://schemas.microsoft.com/office/drawing/2014/main" id="{B3ADDB64-0356-C0A3-E939-92EF168F5444}"/>
              </a:ext>
            </a:extLst>
          </p:cNvPr>
          <p:cNvSpPr/>
          <p:nvPr/>
        </p:nvSpPr>
        <p:spPr>
          <a:xfrm>
            <a:off x="1261015" y="52071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1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e9298d4.fixed?vcp=1&amp;pid=90e9c9b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</a:t>
            </a:r>
            <a:endParaRPr lang="en-US" altLang="zh-CN" sz="4000" dirty="0"/>
          </a:p>
        </p:txBody>
      </p:sp>
      <p:sp>
        <p:nvSpPr>
          <p:cNvPr id="3" name="C_4_BD#bfe9298d4.fixed?vcp=1&amp;pid=90e9c9b1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b0c09c9c?vcp=1&amp;pid=bfe9298d4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保持健康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关于“保持健康”的话题可从如下角度命题：1.介绍自己健康的生活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方式；2.给出建议如何保持健康；3.谈论加强体育运动的重要性。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adcc86f?vcp=1&amp;pid=bfe9298d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c94eebd43?vcp=1&amp;pid=a2adcc86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important/necessary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2.Health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4eebd43?vcp=1&amp;pid=a2adcc86f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5.Doing/Having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4eebd43?vcp=1&amp;pid=a2adcc86f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22589fd.fixed?vcp=1&amp;pid=90e9c9b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</a:t>
            </a:r>
            <a:endParaRPr lang="en-US" altLang="zh-CN" sz="4000" dirty="0"/>
          </a:p>
        </p:txBody>
      </p:sp>
      <p:sp>
        <p:nvSpPr>
          <p:cNvPr id="3" name="C_4_BD#9c22589fd.fixed?vcp=1&amp;pid=90e9c9b1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6479e1d?vcp=1&amp;pid=bfe9298d4&amp;color=236,117,163&amp;vtp=1&amp;vaab=1&amp;bt=1&amp;bbb=1"/>
          <p:cNvSpPr/>
          <p:nvPr/>
        </p:nvSpPr>
        <p:spPr>
          <a:xfrm>
            <a:off x="539496" y="47127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典型例题</a:t>
            </a:r>
            <a:endParaRPr lang="en-US" altLang="zh-CN" sz="3200" dirty="0"/>
          </a:p>
        </p:txBody>
      </p:sp>
      <p:sp>
        <p:nvSpPr>
          <p:cNvPr id="3" name="P_6_BD#00c036c52?vcp=1&amp;pid=8c6479e1d&amp;color=0,0,0&amp;vtp=1&amp;vaab=1&amp;bbb=1&amp;hb=1"/>
          <p:cNvSpPr/>
          <p:nvPr/>
        </p:nvSpPr>
        <p:spPr>
          <a:xfrm>
            <a:off x="539496" y="11803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健康对每一个人都很重要，但如何保持健康呢？最近你校要以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Healthy”为主题举办英语演讲比赛。请根据所给要点提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示写一篇80词左右的英语短文参加演讲比赛，短文开头部分已给出，不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写作要点：1.饮食上；2.运动上；3.习惯上。</a:t>
            </a:r>
          </a:p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healthy.______________________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f3b857f7?vcp=1&amp;pid=bfe9298d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3" name="P_6_BD#db07986fd?colgroup=4,25&amp;vcp=1&amp;pid=bf3b857f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395014"/>
              </p:ext>
            </p:extLst>
          </p:nvPr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根据写作要点谈如何保持健康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第一人称或第二人称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第一段从保持健康的重要性引出下文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第二段从饮食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习惯上谈论如何保持健康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第三段号召大家一起养成健康的生活方式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65485dc?vcp=1&amp;pid=bfe9298d4&amp;color=236,117,163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0fc46c069?sp=1&amp;vcp=1&amp;pid=c365485dc&amp;color=0,0,0&amp;vtp=1&amp;vaab=1&amp;bbb=1&amp;hb=1"/>
          <p:cNvSpPr/>
          <p:nvPr/>
        </p:nvSpPr>
        <p:spPr>
          <a:xfrm>
            <a:off x="539496" y="8094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P_6_BD#0fc46c069?vcp=1&amp;pid=c365485dc&amp;color=0,0,0&amp;mp=1&amp;vtp=1&amp;vaab=1&amp;bt=1&amp;bbb=1&amp;hb=1">
            <a:extLst>
              <a:ext uri="{FF2B5EF4-FFF2-40B4-BE49-F238E27FC236}">
                <a16:creationId xmlns:a16="http://schemas.microsoft.com/office/drawing/2014/main" id="{95F3D2D3-DFD2-2750-BF6A-0D4987969A02}"/>
              </a:ext>
            </a:extLst>
          </p:cNvPr>
          <p:cNvSpPr/>
          <p:nvPr/>
        </p:nvSpPr>
        <p:spPr>
          <a:xfrm>
            <a:off x="539496" y="1314508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 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indent="715963"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eight-hour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fc46c069?vcp=1&amp;pid=c365485d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学习至此，请完成“第14讲备考练习（八年级下册Modules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3~5）”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38178534.fixed?vcp=1&amp;pid=90e9c9b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</a:t>
            </a:r>
            <a:endParaRPr lang="en-US" altLang="zh-CN" sz="4000" dirty="0"/>
          </a:p>
        </p:txBody>
      </p:sp>
      <p:sp>
        <p:nvSpPr>
          <p:cNvPr id="3" name="C_4_BD#238178534.fixed?vcp=1&amp;pid=90e9c9b10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第14讲备考练习（八年级下册Modules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3~5）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2898cca?sp=1&amp;vcp=1&amp;pid=2381785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86_1#c8a1c0d9e?vaa=1&amp;vcp=1&amp;pid=632898cc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（hear）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（laugh）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（possible）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difficult.</a:t>
            </a:r>
            <a:endParaRPr lang="en-US" altLang="zh-CN" sz="2800" dirty="0"/>
          </a:p>
        </p:txBody>
      </p:sp>
      <p:sp>
        <p:nvSpPr>
          <p:cNvPr id="4" name="QB_6_AN.1_1#c8a1c0d9e.blank?vaa=1&amp;vcp=1&amp;pid=632898cca&amp;color=0,0,0&amp;vpa=191&amp;vtp=1&amp;vaab=1&amp;bbb=1"/>
          <p:cNvSpPr/>
          <p:nvPr/>
        </p:nvSpPr>
        <p:spPr>
          <a:xfrm>
            <a:off x="3205702" y="12330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  <p:sp>
        <p:nvSpPr>
          <p:cNvPr id="6" name="QB_6_AN.2_1#c8a1c0d9e.blank?vaa=1&amp;vcp=1&amp;pid=632898cca&amp;color=0,0,0&amp;vpa=192&amp;vtp=1&amp;vaab=1&amp;bbb=1"/>
          <p:cNvSpPr/>
          <p:nvPr/>
        </p:nvSpPr>
        <p:spPr>
          <a:xfrm>
            <a:off x="1529303" y="1880715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endParaRPr lang="en-US" altLang="zh-CN" sz="2800" dirty="0"/>
          </a:p>
        </p:txBody>
      </p:sp>
      <p:sp>
        <p:nvSpPr>
          <p:cNvPr id="8" name="QB_6_AN.3_1#c8a1c0d9e.blank?vaa=1&amp;vcp=1&amp;pid=632898cca&amp;color=0,0,0&amp;vpa=193&amp;vtp=1&amp;vaab=1&amp;bbb=1"/>
          <p:cNvSpPr/>
          <p:nvPr/>
        </p:nvSpPr>
        <p:spPr>
          <a:xfrm>
            <a:off x="2950179" y="2515715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endParaRPr lang="en-US" altLang="zh-CN" sz="2800" dirty="0"/>
          </a:p>
        </p:txBody>
      </p:sp>
      <p:sp>
        <p:nvSpPr>
          <p:cNvPr id="10" name="QB_6_AN.293_1#c8a1c0d9e.blank?vaa=1&amp;vcp=1&amp;pid=632898cca&amp;color=0,0,0&amp;vpa=194&amp;vtp=1&amp;vaab=1&amp;bbb=1"/>
          <p:cNvSpPr/>
          <p:nvPr/>
        </p:nvSpPr>
        <p:spPr>
          <a:xfrm>
            <a:off x="1398555" y="3811115"/>
            <a:ext cx="1797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4_1#b4b681408?vaa=1&amp;vcp=1&amp;pid=632898cca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（good）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（write）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/>
          </a:p>
        </p:txBody>
      </p:sp>
      <p:sp>
        <p:nvSpPr>
          <p:cNvPr id="3" name="QB_6_AN.1_1#b4b681408.blank?vaa=1&amp;vcp=1&amp;pid=632898cca&amp;color=0,0,0&amp;mp=1&amp;vpa=195&amp;vtp=1&amp;vaab=1&amp;bbb=1"/>
          <p:cNvSpPr/>
          <p:nvPr/>
        </p:nvSpPr>
        <p:spPr>
          <a:xfrm>
            <a:off x="6185440" y="1853914"/>
            <a:ext cx="1936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endParaRPr lang="en-US" altLang="zh-CN" sz="2800" dirty="0"/>
          </a:p>
        </p:txBody>
      </p:sp>
      <p:sp>
        <p:nvSpPr>
          <p:cNvPr id="5" name="QB_6_AN.2_1#b4b681408.blank?vaa=1&amp;vcp=1&amp;pid=632898cca&amp;color=0,0,0&amp;vpa=196&amp;vtp=1&amp;vaab=1&amp;bbb=1"/>
          <p:cNvSpPr/>
          <p:nvPr/>
        </p:nvSpPr>
        <p:spPr>
          <a:xfrm>
            <a:off x="6660674" y="314931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7" name="QB_6_AN.299_1#b4b681408.blank?vaa=1&amp;vcp=1&amp;pid=632898cca&amp;color=0,0,0&amp;vpa=197&amp;vtp=1&amp;vaab=1&amp;bbb=1"/>
          <p:cNvSpPr/>
          <p:nvPr/>
        </p:nvSpPr>
        <p:spPr>
          <a:xfrm>
            <a:off x="1383253" y="3797014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0_1#c042c326b?vaa=1&amp;vcp=1&amp;pid=632898cca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（healthy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（astronaut）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3" name="QB_6_AN.1_1#c042c326b.blank?vaa=1&amp;vcp=1&amp;pid=632898cca&amp;color=0,0,0&amp;mp=1&amp;vpa=198&amp;vtp=1&amp;vaab=1&amp;bbb=1"/>
          <p:cNvSpPr/>
          <p:nvPr/>
        </p:nvSpPr>
        <p:spPr>
          <a:xfrm>
            <a:off x="6949028" y="2173954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endParaRPr lang="en-US" altLang="zh-CN" sz="2800" dirty="0"/>
          </a:p>
        </p:txBody>
      </p:sp>
      <p:sp>
        <p:nvSpPr>
          <p:cNvPr id="5" name="QB_6_AN.2_1#c042c326b.blank?vaa=1&amp;vcp=1&amp;pid=632898cca&amp;color=0,0,0&amp;vpa=199&amp;vtp=1&amp;vaab=1&amp;bbb=1"/>
          <p:cNvSpPr/>
          <p:nvPr/>
        </p:nvSpPr>
        <p:spPr>
          <a:xfrm>
            <a:off x="4413790" y="2821654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latest</a:t>
            </a:r>
            <a:endParaRPr lang="en-US" altLang="zh-CN" sz="2800" dirty="0"/>
          </a:p>
        </p:txBody>
      </p:sp>
      <p:sp>
        <p:nvSpPr>
          <p:cNvPr id="7" name="QB_6_AN.305_1#c042c326b.blank?vaa=1&amp;vcp=1&amp;pid=632898cca&amp;color=0,0,0&amp;vpa=200&amp;vtp=1&amp;vaab=1&amp;bbb=1"/>
          <p:cNvSpPr/>
          <p:nvPr/>
        </p:nvSpPr>
        <p:spPr>
          <a:xfrm>
            <a:off x="3578765" y="3469354"/>
            <a:ext cx="1698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479ab59?sp=1&amp;vcp=1&amp;pid=238178534&amp;color=0,0,0&amp;vtp=1&amp;vaab=1&amp;bt=1&amp;bbb=1&amp;hb=1"/>
          <p:cNvSpPr/>
          <p:nvPr/>
        </p:nvSpPr>
        <p:spPr>
          <a:xfrm>
            <a:off x="539496" y="400936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6" name="QM_6_BD.306_1#1c5df87bf?colgroup=30&amp;vaa=1&amp;vcp=1&amp;pid=ad479ab5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20713"/>
              </p:ext>
            </p:extLst>
          </p:nvPr>
        </p:nvGraphicFramePr>
        <p:xfrm>
          <a:off x="539496" y="1912617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06_2#1c5df87bf?sp=1&amp;vaa=1&amp;vcp=1&amp;pid=ad479ab59&amp;color=0,0,0&amp;vtp=1&amp;vaab=1&amp;bbb=1&amp;hb=1"/>
          <p:cNvSpPr/>
          <p:nvPr/>
        </p:nvSpPr>
        <p:spPr>
          <a:xfrm>
            <a:off x="539496" y="2611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1979,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pupils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Wukong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character（角色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5" name="QM_6_AN.307_1#1c5df87bf.blank?vaa=1&amp;vcp=1&amp;pid=ad479ab59&amp;color=0,0,0&amp;vpa=201&amp;vtp=1&amp;vaab=1&amp;bbb=1"/>
          <p:cNvSpPr/>
          <p:nvPr/>
        </p:nvSpPr>
        <p:spPr>
          <a:xfrm>
            <a:off x="1415003" y="3592916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3" name="QM_6_AN.309_1#1c5df87bf.blank?vaa=1&amp;vcp=1&amp;pid=ad479ab59&amp;color=0,0,0&amp;mp=1&amp;vpa=202&amp;vtp=1&amp;vaab=1&amp;bbb=1"/>
          <p:cNvSpPr/>
          <p:nvPr/>
        </p:nvSpPr>
        <p:spPr>
          <a:xfrm>
            <a:off x="1415003" y="4654662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6" name="QM_6_AN.310_1#1c5df87bf.blank?vaa=1&amp;vcp=1&amp;pid=ad479ab59&amp;color=0,0,0&amp;mp=1&amp;vpa=203&amp;vtp=1&amp;vaab=1&amp;bbb=1"/>
          <p:cNvSpPr/>
          <p:nvPr/>
        </p:nvSpPr>
        <p:spPr>
          <a:xfrm>
            <a:off x="10153300" y="4667450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7" name="QM_6_AN.311_1#1c5df87bf.blank?vaa=1&amp;vcp=1&amp;pid=ad479ab59&amp;color=0,0,0&amp;mp=1&amp;vpa=204&amp;vtp=1&amp;vaab=1&amp;bbb=1"/>
          <p:cNvSpPr/>
          <p:nvPr/>
        </p:nvSpPr>
        <p:spPr>
          <a:xfrm>
            <a:off x="7818978" y="5180869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6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2_1#1c5df87bf?sp=1&amp;vaa=1&amp;vcp=1&amp;pid=ad479ab59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normal（普通的）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objects.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short.</a:t>
            </a:r>
            <a:endParaRPr lang="en-US" altLang="zh-CN" sz="2800" dirty="0"/>
          </a:p>
        </p:txBody>
      </p:sp>
      <p:sp>
        <p:nvSpPr>
          <p:cNvPr id="3" name="QM_6_AN.313_1#1c5df87bf.blank?vaa=1&amp;vcp=1&amp;pid=ad479ab59&amp;color=0,0,0&amp;mp=1&amp;vpa=205&amp;vtp=1&amp;vaab=1&amp;bbb=1"/>
          <p:cNvSpPr/>
          <p:nvPr/>
        </p:nvSpPr>
        <p:spPr>
          <a:xfrm>
            <a:off x="6941089" y="184248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4" name="QM_6_AN.314_1#1c5df87bf.blank?vaa=1&amp;vcp=1&amp;pid=ad479ab59&amp;color=0,0,0&amp;mp=1&amp;vpa=206&amp;vtp=1&amp;vaab=1&amp;bbb=1"/>
          <p:cNvSpPr/>
          <p:nvPr/>
        </p:nvSpPr>
        <p:spPr>
          <a:xfrm>
            <a:off x="816515" y="313788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5" name="QM_6_AN.315_1#1c5df87bf.blank?vaa=1&amp;vcp=1&amp;pid=ad479ab59&amp;color=0,0,0&amp;mp=1&amp;vpa=207&amp;vtp=1&amp;vaab=1&amp;bbb=1"/>
          <p:cNvSpPr/>
          <p:nvPr/>
        </p:nvSpPr>
        <p:spPr>
          <a:xfrm>
            <a:off x="1705514" y="443328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6" name="QM_6_AN.316_1#1c5df87bf.blank?vaa=1&amp;vcp=1&amp;pid=ad479ab59&amp;color=0,0,0&amp;mp=1&amp;vpa=208&amp;vtp=1&amp;vaab=1&amp;bbb=1"/>
          <p:cNvSpPr/>
          <p:nvPr/>
        </p:nvSpPr>
        <p:spPr>
          <a:xfrm>
            <a:off x="803815" y="5060029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endParaRPr lang="en-US" altLang="zh-CN" sz="2800" dirty="0"/>
          </a:p>
        </p:txBody>
      </p:sp>
      <p:graphicFrame>
        <p:nvGraphicFramePr>
          <p:cNvPr id="7" name="QM_6_BD.306_1#1c5df87bf?colgroup=30&amp;vaa=1&amp;vcp=1&amp;pid=ad479ab59&amp;color=0,0,0&amp;vtp=1&amp;vaab=1&amp;bbb=1">
            <a:extLst>
              <a:ext uri="{FF2B5EF4-FFF2-40B4-BE49-F238E27FC236}">
                <a16:creationId xmlns:a16="http://schemas.microsoft.com/office/drawing/2014/main" id="{0A4DB74B-BD44-E432-6057-313F901CE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286517"/>
              </p:ext>
            </p:extLst>
          </p:nvPr>
        </p:nvGraphicFramePr>
        <p:xfrm>
          <a:off x="539496" y="595370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d1ad6b6?vcp=1&amp;pid=9c22589f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09877310a?vcp=1&amp;pid=e5d1ad6b6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3101f09bc?vaa=1&amp;vcp=1&amp;pid=09877310a&amp;color=0,0,0&amp;vtp=1&amp;vaab=1&amp;bbb=1"/>
          <p:cNvSpPr/>
          <p:nvPr/>
        </p:nvSpPr>
        <p:spPr>
          <a:xfrm>
            <a:off x="539496" y="1981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.）环境的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,周围的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.）英雄→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5" name="QB_7_AN.1_1#3101f09bc.blank?vaa=1&amp;vcp=1&amp;pid=09877310a&amp;color=0,0,0&amp;vpa=1&amp;vtp=1&amp;vaab=1&amp;bbb=1"/>
          <p:cNvSpPr/>
          <p:nvPr/>
        </p:nvSpPr>
        <p:spPr>
          <a:xfrm>
            <a:off x="4796377" y="1951200"/>
            <a:ext cx="2309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endParaRPr lang="en-US" altLang="zh-CN" sz="2800" dirty="0"/>
          </a:p>
        </p:txBody>
      </p:sp>
      <p:sp>
        <p:nvSpPr>
          <p:cNvPr id="7" name="QB_7_AN.4_1#3101f09bc.blank?vaa=1&amp;vcp=1&amp;pid=09877310a&amp;color=0,0,0&amp;vpa=2&amp;vtp=1&amp;vaab=1&amp;bbb=1"/>
          <p:cNvSpPr/>
          <p:nvPr/>
        </p:nvSpPr>
        <p:spPr>
          <a:xfrm>
            <a:off x="3480340" y="2577945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7_1#1c5df87bf?sp=1&amp;vaa=1&amp;vcp=1&amp;pid=ad479ab59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Spider-Man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318_1#1c5df87bf.blank?vaa=1&amp;vcp=1&amp;pid=ad479ab59&amp;color=0,0,0&amp;mp=1&amp;vpa=209&amp;vtp=1&amp;vaab=1&amp;bbb=1"/>
          <p:cNvSpPr/>
          <p:nvPr/>
        </p:nvSpPr>
        <p:spPr>
          <a:xfrm>
            <a:off x="1657889" y="345030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endParaRPr lang="en-US" altLang="zh-CN" sz="2800" dirty="0"/>
          </a:p>
        </p:txBody>
      </p:sp>
      <p:sp>
        <p:nvSpPr>
          <p:cNvPr id="4" name="QM_6_AN.319_1#1c5df87bf.blank?vaa=1&amp;vcp=1&amp;pid=ad479ab59&amp;color=0,0,0&amp;mp=1&amp;vpa=210&amp;vtp=1&amp;vaab=1&amp;bbb=1"/>
          <p:cNvSpPr/>
          <p:nvPr/>
        </p:nvSpPr>
        <p:spPr>
          <a:xfrm>
            <a:off x="8649239" y="406434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graphicFrame>
        <p:nvGraphicFramePr>
          <p:cNvPr id="5" name="QM_6_BD.306_1#1c5df87bf?colgroup=30&amp;vaa=1&amp;vcp=1&amp;pid=ad479ab59&amp;color=0,0,0&amp;vtp=1&amp;vaab=1&amp;bbb=1">
            <a:extLst>
              <a:ext uri="{FF2B5EF4-FFF2-40B4-BE49-F238E27FC236}">
                <a16:creationId xmlns:a16="http://schemas.microsoft.com/office/drawing/2014/main" id="{4464264E-2CB4-FEFF-8400-4613FFD2B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526692"/>
              </p:ext>
            </p:extLst>
          </p:nvPr>
        </p:nvGraphicFramePr>
        <p:xfrm>
          <a:off x="539496" y="1567321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730a84b?sp=1&amp;vcp=1&amp;pid=2381785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、完形填空。</a:t>
            </a:r>
            <a:endParaRPr lang="en-US" altLang="zh-CN" sz="3200" dirty="0"/>
          </a:p>
        </p:txBody>
      </p:sp>
      <p:sp>
        <p:nvSpPr>
          <p:cNvPr id="3" name="QM_6_BD.320_1#147dd984b?vaa=1&amp;vcp=1&amp;pid=b1730a84b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Liwei,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0_2#147dd984b?vaa=1&amp;vcp=1&amp;pid=b1730a84b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Liwei?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0_3#147dd984b?vaa=1&amp;vcp=1&amp;pid=b1730a84b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gravity（重力）.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0_4#147dd984b?vaa=1&amp;vcp=1&amp;pid=b1730a84b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Liwei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21_1#90f5ee6a3.choices?vaa=1&amp;vcp=1&amp;pid=147dd984b&amp;color=0,0,0&amp;vtp=1&amp;vaab=1&amp;bt=1&amp;bbb=1"/>
          <p:cNvSpPr/>
          <p:nvPr/>
        </p:nvSpPr>
        <p:spPr>
          <a:xfrm>
            <a:off x="539496" y="362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.questions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B.answers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.problems</a:t>
            </a:r>
            <a:endParaRPr lang="en-US" altLang="zh-CN" sz="2800" dirty="0"/>
          </a:p>
        </p:txBody>
      </p:sp>
      <p:sp>
        <p:nvSpPr>
          <p:cNvPr id="3" name="QC_7_AN.1_1#90f5ee6a3.bracket?vaa=1&amp;vcp=1&amp;pid=147dd984b&amp;color=0,0,0&amp;vpa=211&amp;vtp=1&amp;vaab=1"/>
          <p:cNvSpPr/>
          <p:nvPr/>
        </p:nvSpPr>
        <p:spPr>
          <a:xfrm>
            <a:off x="1083215" y="34937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22_1#e767c33d6.choices?vaa=1&amp;vcp=1&amp;pid=147dd984b&amp;color=0,0,0&amp;vtp=1&amp;vaab=1&amp;bbb=1"/>
          <p:cNvSpPr/>
          <p:nvPr/>
        </p:nvSpPr>
        <p:spPr>
          <a:xfrm>
            <a:off x="539496" y="9871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B.second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.third</a:t>
            </a:r>
            <a:endParaRPr lang="en-US" altLang="zh-CN" sz="2800" dirty="0"/>
          </a:p>
        </p:txBody>
      </p:sp>
      <p:sp>
        <p:nvSpPr>
          <p:cNvPr id="5" name="QC_7_AN.2_1#e767c33d6.bracket?vaa=1&amp;vcp=1&amp;pid=147dd984b&amp;color=0,0,0&amp;vpa=212&amp;vtp=1&amp;vaab=1"/>
          <p:cNvSpPr/>
          <p:nvPr/>
        </p:nvSpPr>
        <p:spPr>
          <a:xfrm>
            <a:off x="1083215" y="9738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324_1#0fbd1886d.choices?vaa=1&amp;vcp=1&amp;pid=147dd984b&amp;color=0,0,0&amp;vtp=1&amp;vaab=1&amp;bbb=1"/>
          <p:cNvSpPr/>
          <p:nvPr/>
        </p:nvSpPr>
        <p:spPr>
          <a:xfrm>
            <a:off x="539496" y="16088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.book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B.speech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.project</a:t>
            </a:r>
            <a:endParaRPr lang="en-US" altLang="zh-CN" sz="2800" dirty="0"/>
          </a:p>
        </p:txBody>
      </p:sp>
      <p:sp>
        <p:nvSpPr>
          <p:cNvPr id="7" name="QC_7_AN.3_1#0fbd1886d.bracket?vaa=1&amp;vcp=1&amp;pid=147dd984b&amp;color=0,0,0&amp;vpa=213&amp;vtp=1&amp;vaab=1"/>
          <p:cNvSpPr/>
          <p:nvPr/>
        </p:nvSpPr>
        <p:spPr>
          <a:xfrm>
            <a:off x="1083215" y="15955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326_1#bff2feda5.choices?vaa=1&amp;vcp=1&amp;pid=147dd984b&amp;color=0,0,0&amp;vtp=1&amp;vaab=1&amp;bbb=1"/>
          <p:cNvSpPr/>
          <p:nvPr/>
        </p:nvSpPr>
        <p:spPr>
          <a:xfrm>
            <a:off x="539496" y="22305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.sentences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B.reports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.suggestions</a:t>
            </a:r>
            <a:endParaRPr lang="en-US" altLang="zh-CN" sz="2800" dirty="0"/>
          </a:p>
        </p:txBody>
      </p:sp>
      <p:sp>
        <p:nvSpPr>
          <p:cNvPr id="9" name="QC_7_AN.4_1#bff2feda5.bracket?vaa=1&amp;vcp=1&amp;pid=147dd984b&amp;color=0,0,0&amp;vpa=214&amp;vtp=1&amp;vaab=1"/>
          <p:cNvSpPr/>
          <p:nvPr/>
        </p:nvSpPr>
        <p:spPr>
          <a:xfrm>
            <a:off x="1083215" y="221716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328_1#a462377b5.choices?vaa=1&amp;vcp=1&amp;pid=147dd984b&amp;color=0,0,0&amp;vtp=1&amp;vaab=1&amp;bbb=1"/>
          <p:cNvSpPr/>
          <p:nvPr/>
        </p:nvSpPr>
        <p:spPr>
          <a:xfrm>
            <a:off x="539496" y="28521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.build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B.collect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.ride</a:t>
            </a:r>
            <a:endParaRPr lang="en-US" altLang="zh-CN" sz="2800" dirty="0"/>
          </a:p>
        </p:txBody>
      </p:sp>
      <p:sp>
        <p:nvSpPr>
          <p:cNvPr id="11" name="QC_7_AN.330_1#a462377b5.bracket?vaa=1&amp;vcp=1&amp;pid=147dd984b&amp;color=0,0,0&amp;vpa=215&amp;vtp=1&amp;vaab=1"/>
          <p:cNvSpPr/>
          <p:nvPr/>
        </p:nvSpPr>
        <p:spPr>
          <a:xfrm>
            <a:off x="1083215" y="283883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331_1#cec67839e.choices?vaa=1&amp;vcp=1&amp;pid=147dd984b&amp;color=0,0,0&amp;mp=1&amp;vtp=1&amp;vaab=1&amp;bt=1&amp;bbb=1">
            <a:extLst>
              <a:ext uri="{FF2B5EF4-FFF2-40B4-BE49-F238E27FC236}">
                <a16:creationId xmlns:a16="http://schemas.microsoft.com/office/drawing/2014/main" id="{120F5728-C6B7-CBDE-012B-1DD10DB90647}"/>
              </a:ext>
            </a:extLst>
          </p:cNvPr>
          <p:cNvSpPr/>
          <p:nvPr/>
        </p:nvSpPr>
        <p:spPr>
          <a:xfrm>
            <a:off x="539496" y="3380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.idea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B.centre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.skill</a:t>
            </a:r>
            <a:endParaRPr lang="en-US" altLang="zh-CN" sz="2800" dirty="0"/>
          </a:p>
        </p:txBody>
      </p:sp>
      <p:sp>
        <p:nvSpPr>
          <p:cNvPr id="13" name="QC_7_AN.1_1#cec67839e.bracket?vaa=1&amp;vcp=1&amp;pid=147dd984b&amp;color=0,0,0&amp;mp=1&amp;vpa=216&amp;vtp=1&amp;vaab=1">
            <a:extLst>
              <a:ext uri="{FF2B5EF4-FFF2-40B4-BE49-F238E27FC236}">
                <a16:creationId xmlns:a16="http://schemas.microsoft.com/office/drawing/2014/main" id="{4D11931C-45C7-278C-6F80-DB2754189EF7}"/>
              </a:ext>
            </a:extLst>
          </p:cNvPr>
          <p:cNvSpPr/>
          <p:nvPr/>
        </p:nvSpPr>
        <p:spPr>
          <a:xfrm>
            <a:off x="1083215" y="3367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7_BD.332_1#b8d379402.choices?vaa=1&amp;vcp=1&amp;pid=147dd984b&amp;color=0,0,0&amp;vtp=1&amp;vaab=1&amp;bbb=1">
            <a:extLst>
              <a:ext uri="{FF2B5EF4-FFF2-40B4-BE49-F238E27FC236}">
                <a16:creationId xmlns:a16="http://schemas.microsoft.com/office/drawing/2014/main" id="{0AAB8C64-F2BA-CB9C-326B-863C7CDFB382}"/>
              </a:ext>
            </a:extLst>
          </p:cNvPr>
          <p:cNvSpPr/>
          <p:nvPr/>
        </p:nvSpPr>
        <p:spPr>
          <a:xfrm>
            <a:off x="539496" y="40053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.gentle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.amazing</a:t>
            </a:r>
            <a:endParaRPr lang="en-US" altLang="zh-CN" sz="2800" dirty="0"/>
          </a:p>
        </p:txBody>
      </p:sp>
      <p:sp>
        <p:nvSpPr>
          <p:cNvPr id="15" name="QC_7_AN.2_1#b8d379402.bracket?vaa=1&amp;vcp=1&amp;pid=147dd984b&amp;color=0,0,0&amp;vpa=217&amp;vtp=1&amp;vaab=1">
            <a:extLst>
              <a:ext uri="{FF2B5EF4-FFF2-40B4-BE49-F238E27FC236}">
                <a16:creationId xmlns:a16="http://schemas.microsoft.com/office/drawing/2014/main" id="{0ED3FF84-55DF-668F-B622-8CC3C89F5514}"/>
              </a:ext>
            </a:extLst>
          </p:cNvPr>
          <p:cNvSpPr/>
          <p:nvPr/>
        </p:nvSpPr>
        <p:spPr>
          <a:xfrm>
            <a:off x="1083215" y="39919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334_1#52eec2b31.choices?vaa=1&amp;vcp=1&amp;pid=147dd984b&amp;color=0,0,0&amp;vtp=1&amp;vaab=1&amp;bbb=1">
            <a:extLst>
              <a:ext uri="{FF2B5EF4-FFF2-40B4-BE49-F238E27FC236}">
                <a16:creationId xmlns:a16="http://schemas.microsoft.com/office/drawing/2014/main" id="{B70400AE-2F0D-C074-08A9-287BA487AAF1}"/>
              </a:ext>
            </a:extLst>
          </p:cNvPr>
          <p:cNvSpPr/>
          <p:nvPr/>
        </p:nvSpPr>
        <p:spPr>
          <a:xfrm>
            <a:off x="539496" y="46269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.strong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.heavy</a:t>
            </a:r>
            <a:endParaRPr lang="en-US" altLang="zh-CN" sz="2800" dirty="0"/>
          </a:p>
        </p:txBody>
      </p:sp>
      <p:sp>
        <p:nvSpPr>
          <p:cNvPr id="17" name="QC_7_AN.3_1#52eec2b31.bracket?vaa=1&amp;vcp=1&amp;pid=147dd984b&amp;color=0,0,0&amp;vpa=218&amp;vtp=1&amp;vaab=1">
            <a:extLst>
              <a:ext uri="{FF2B5EF4-FFF2-40B4-BE49-F238E27FC236}">
                <a16:creationId xmlns:a16="http://schemas.microsoft.com/office/drawing/2014/main" id="{BED5B689-984D-7E85-C668-ACE4075314B6}"/>
              </a:ext>
            </a:extLst>
          </p:cNvPr>
          <p:cNvSpPr/>
          <p:nvPr/>
        </p:nvSpPr>
        <p:spPr>
          <a:xfrm>
            <a:off x="1083215" y="46136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336_1#d81dbfa04.choices?vaa=1&amp;vcp=1&amp;pid=147dd984b&amp;color=0,0,0&amp;vtp=1&amp;vaab=1&amp;bbb=1">
            <a:extLst>
              <a:ext uri="{FF2B5EF4-FFF2-40B4-BE49-F238E27FC236}">
                <a16:creationId xmlns:a16="http://schemas.microsoft.com/office/drawing/2014/main" id="{63CD9275-BEC3-3E39-4C68-7F59DB1826DC}"/>
              </a:ext>
            </a:extLst>
          </p:cNvPr>
          <p:cNvSpPr/>
          <p:nvPr/>
        </p:nvSpPr>
        <p:spPr>
          <a:xfrm>
            <a:off x="539496" y="52486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.build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B.launch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.fly</a:t>
            </a:r>
            <a:endParaRPr lang="en-US" altLang="zh-CN" sz="2800" dirty="0"/>
          </a:p>
        </p:txBody>
      </p:sp>
      <p:sp>
        <p:nvSpPr>
          <p:cNvPr id="19" name="QC_7_AN.4_1#d81dbfa04.bracket?vaa=1&amp;vcp=1&amp;pid=147dd984b&amp;color=0,0,0&amp;vpa=219&amp;vtp=1&amp;vaab=1">
            <a:extLst>
              <a:ext uri="{FF2B5EF4-FFF2-40B4-BE49-F238E27FC236}">
                <a16:creationId xmlns:a16="http://schemas.microsoft.com/office/drawing/2014/main" id="{BBB60ECF-93D9-AD7D-5D23-41E5D2F4CE06}"/>
              </a:ext>
            </a:extLst>
          </p:cNvPr>
          <p:cNvSpPr/>
          <p:nvPr/>
        </p:nvSpPr>
        <p:spPr>
          <a:xfrm>
            <a:off x="1083215" y="52353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338_1#81768f6fa.choices?vaa=1&amp;vcp=1&amp;pid=147dd984b&amp;color=0,0,0&amp;vtp=1&amp;vaab=1&amp;bbb=1">
            <a:extLst>
              <a:ext uri="{FF2B5EF4-FFF2-40B4-BE49-F238E27FC236}">
                <a16:creationId xmlns:a16="http://schemas.microsoft.com/office/drawing/2014/main" id="{BCD79AE3-B817-A2D0-8DCB-657FDB1A4129}"/>
              </a:ext>
            </a:extLst>
          </p:cNvPr>
          <p:cNvSpPr/>
          <p:nvPr/>
        </p:nvSpPr>
        <p:spPr>
          <a:xfrm>
            <a:off x="539496" y="58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B.unhappy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.exciting</a:t>
            </a:r>
            <a:endParaRPr lang="en-US" altLang="zh-CN" sz="2800" dirty="0"/>
          </a:p>
        </p:txBody>
      </p:sp>
      <p:sp>
        <p:nvSpPr>
          <p:cNvPr id="21" name="QC_7_AN.340_1#81768f6fa.bracket?vaa=1&amp;vcp=1&amp;pid=147dd984b&amp;color=0,0,0&amp;vpa=220&amp;vtp=1&amp;vaab=1">
            <a:extLst>
              <a:ext uri="{FF2B5EF4-FFF2-40B4-BE49-F238E27FC236}">
                <a16:creationId xmlns:a16="http://schemas.microsoft.com/office/drawing/2014/main" id="{D3C962F5-F99E-EAE3-6F48-89E019F9637F}"/>
              </a:ext>
            </a:extLst>
          </p:cNvPr>
          <p:cNvSpPr/>
          <p:nvPr/>
        </p:nvSpPr>
        <p:spPr>
          <a:xfrm>
            <a:off x="1261015" y="5856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d8eca3a?sp=1&amp;vcp=1&amp;pid=2381785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41_1#c3f64dc6a?vaa=1&amp;vcp=1&amp;pid=06d8eca3a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假如你是李华，今年被评为“校园运动之星”。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你的笔友Jim想请你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介绍一下运动在身体、心理、学习等方面给你带来的一些益处和你未来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的运动计划。请你根据以上信息给他写一封电子邮件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341_2#c3f64dc6a?sp=1&amp;vaa=1&amp;vcp=1&amp;pid=06d8eca3a&amp;color=0,0,0&amp;vtp=1&amp;vaab=1&amp;bbb=1&amp;h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要求：1.内容应包括两个要点（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运动的益处和未来的运动计划），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可适当发挥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；2.邮件中不能出现真实的人名和校名；3.词数80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的开头和结尾已给出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1_3#c3f64dc6a?vaa=1&amp;vcp=1&amp;pid=06d8eca3a&amp;color=0,0,0&amp;mp=1&amp;vtp=1&amp;vaab=1&amp;bt=1&amp;bbb=1&amp;hb=1&amp;hltap=1"/>
          <p:cNvSpPr/>
          <p:nvPr/>
        </p:nvSpPr>
        <p:spPr>
          <a:xfrm>
            <a:off x="539496" y="1178560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341_3#c3f64dc6a?vaa=1&amp;vcp=1&amp;pid=06d8eca3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8E12CAE-14E3-DA50-78C2-4EFB24B6F464}"/>
              </a:ext>
            </a:extLst>
          </p:cNvPr>
          <p:cNvSpPr/>
          <p:nvPr/>
        </p:nvSpPr>
        <p:spPr>
          <a:xfrm>
            <a:off x="539496" y="1808480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Star”.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popularity,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1_3#c3f64dc6a?vaa=1&amp;vcp=1&amp;pid=06d8eca3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C8CBB869-C600-0271-F5F9-2CDE61568FF4}"/>
              </a:ext>
            </a:extLst>
          </p:cNvPr>
          <p:cNvSpPr/>
          <p:nvPr/>
        </p:nvSpPr>
        <p:spPr>
          <a:xfrm>
            <a:off x="539496" y="18628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341_3#c3f64dc6a?vaa=1&amp;vcp=1&amp;pid=06d8eca3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E79B760-E912-8AE3-5EB9-7E2A01E7645C}"/>
              </a:ext>
            </a:extLst>
          </p:cNvPr>
          <p:cNvSpPr/>
          <p:nvPr/>
        </p:nvSpPr>
        <p:spPr>
          <a:xfrm>
            <a:off x="539496" y="18374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0417638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938e84c?vcp=1&amp;pid=e5d1ad6b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5_1#2c430f7ef?vaa=1&amp;vcp=1&amp;pid=1f938e84c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不健康的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有病的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病,疾病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活跃的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活跃地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每天的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天天的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一天，一日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弱的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虚弱的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弱点,软弱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幽默的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幽默</a:t>
            </a:r>
            <a:endParaRPr lang="en-US" altLang="zh-CN" sz="2800" dirty="0"/>
          </a:p>
        </p:txBody>
      </p:sp>
      <p:sp>
        <p:nvSpPr>
          <p:cNvPr id="4" name="QB_7_AN.1_1#2c430f7ef.blank?vaa=1&amp;vcp=1&amp;pid=1f938e84c&amp;color=0,0,0&amp;vpa=3&amp;vtp=1&amp;vaab=1&amp;bbb=1"/>
          <p:cNvSpPr/>
          <p:nvPr/>
        </p:nvSpPr>
        <p:spPr>
          <a:xfrm>
            <a:off x="5863177" y="1233015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endParaRPr lang="en-US" altLang="zh-CN" sz="2800" dirty="0"/>
          </a:p>
        </p:txBody>
      </p:sp>
      <p:sp>
        <p:nvSpPr>
          <p:cNvPr id="6" name="QB_7_AN.3_1#2c430f7ef.blank?vaa=1&amp;vcp=1&amp;pid=1f938e84c&amp;color=0,0,0&amp;vpa=4&amp;vtp=1&amp;vaab=1&amp;bbb=1"/>
          <p:cNvSpPr/>
          <p:nvPr/>
        </p:nvSpPr>
        <p:spPr>
          <a:xfrm>
            <a:off x="6018151" y="1868015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endParaRPr lang="en-US" altLang="zh-CN" sz="2800" dirty="0"/>
          </a:p>
        </p:txBody>
      </p:sp>
      <p:sp>
        <p:nvSpPr>
          <p:cNvPr id="7" name="QB_7_AN.4_1#2c430f7ef.blank?vaa=1&amp;vcp=1&amp;pid=1f938e84c&amp;color=0,0,0&amp;vpa=5&amp;vtp=1&amp;vaab=1&amp;bbb=1"/>
          <p:cNvSpPr/>
          <p:nvPr/>
        </p:nvSpPr>
        <p:spPr>
          <a:xfrm>
            <a:off x="905415" y="2515715"/>
            <a:ext cx="1322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endParaRPr lang="en-US" altLang="zh-CN" sz="2800" dirty="0"/>
          </a:p>
        </p:txBody>
      </p:sp>
      <p:sp>
        <p:nvSpPr>
          <p:cNvPr id="8" name="QB_7_AN.2_1#2c430f7ef.blank?vaa=1&amp;vcp=1&amp;pid=1f938e84c&amp;color=0,0,0&amp;vpa=6&amp;vtp=1&amp;vaab=1&amp;bbb=1"/>
          <p:cNvSpPr/>
          <p:nvPr/>
        </p:nvSpPr>
        <p:spPr>
          <a:xfrm>
            <a:off x="4359815" y="2528415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endParaRPr lang="en-US" altLang="zh-CN" sz="2800" dirty="0"/>
          </a:p>
        </p:txBody>
      </p:sp>
      <p:sp>
        <p:nvSpPr>
          <p:cNvPr id="10" name="QB_7_AN.5_1#2c430f7ef.blank?vaa=1&amp;vcp=1&amp;pid=1f938e84c&amp;color=0,0,0&amp;vpa=7&amp;vtp=1&amp;vaab=1&amp;bbb=1"/>
          <p:cNvSpPr/>
          <p:nvPr/>
        </p:nvSpPr>
        <p:spPr>
          <a:xfrm>
            <a:off x="5958092" y="3163415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2" name="QB_7_AN.6_1#2c430f7ef.blank?vaa=1&amp;vcp=1&amp;pid=1f938e84c&amp;color=0,0,0&amp;vpa=8&amp;vtp=1&amp;vaab=1&amp;bbb=1"/>
          <p:cNvSpPr/>
          <p:nvPr/>
        </p:nvSpPr>
        <p:spPr>
          <a:xfrm>
            <a:off x="5540314" y="3823815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weakness</a:t>
            </a:r>
            <a:endParaRPr lang="en-US" altLang="zh-CN" sz="2800" dirty="0"/>
          </a:p>
        </p:txBody>
      </p:sp>
      <p:sp>
        <p:nvSpPr>
          <p:cNvPr id="14" name="QB_7_AN.16_1#2c430f7ef.blank?vaa=1&amp;vcp=1&amp;pid=1f938e84c&amp;color=0,0,0&amp;vpa=9&amp;vtp=1&amp;vaab=1&amp;bbb=1"/>
          <p:cNvSpPr/>
          <p:nvPr/>
        </p:nvSpPr>
        <p:spPr>
          <a:xfrm>
            <a:off x="5093240" y="4450560"/>
            <a:ext cx="2392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humour/humor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8c12c28f?vcp=1&amp;pid=e5d1ad6b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7_1#89f166f4b?vaa=1&amp;vcp=1&amp;pid=d8c12c28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发现,发觉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交流,沟通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沟通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复数）通信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笑,笑声</a:t>
            </a:r>
            <a:endParaRPr lang="en-US" altLang="zh-CN" sz="2800" dirty="0"/>
          </a:p>
        </p:txBody>
      </p:sp>
      <p:sp>
        <p:nvSpPr>
          <p:cNvPr id="4" name="QB_7_AN.1_1#89f166f4b.blank?vaa=1&amp;vcp=1&amp;pid=d8c12c28f&amp;color=0,0,0&amp;vpa=10&amp;vtp=1&amp;vaab=1&amp;bbb=1"/>
          <p:cNvSpPr/>
          <p:nvPr/>
        </p:nvSpPr>
        <p:spPr>
          <a:xfrm>
            <a:off x="4158202" y="1220315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endParaRPr lang="en-US" altLang="zh-CN" sz="2800" dirty="0"/>
          </a:p>
        </p:txBody>
      </p:sp>
      <p:sp>
        <p:nvSpPr>
          <p:cNvPr id="6" name="QB_7_AN.2_1#89f166f4b.blank?vaa=1&amp;vcp=1&amp;pid=d8c12c28f&amp;color=0,0,0&amp;vpa=11&amp;vtp=1&amp;vaab=1&amp;bbb=1"/>
          <p:cNvSpPr/>
          <p:nvPr/>
        </p:nvSpPr>
        <p:spPr>
          <a:xfrm>
            <a:off x="5691727" y="1880715"/>
            <a:ext cx="2466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endParaRPr lang="en-US" altLang="zh-CN" sz="2800" dirty="0"/>
          </a:p>
        </p:txBody>
      </p:sp>
      <p:sp>
        <p:nvSpPr>
          <p:cNvPr id="7" name="QB_7_AN.3_1#89f166f4b.blank?vaa=1&amp;vcp=1&amp;pid=d8c12c28f&amp;color=0,0,0&amp;vpa=12&amp;vtp=1&amp;vaab=1&amp;bbb=1"/>
          <p:cNvSpPr/>
          <p:nvPr/>
        </p:nvSpPr>
        <p:spPr>
          <a:xfrm>
            <a:off x="892715" y="2528415"/>
            <a:ext cx="2605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communications</a:t>
            </a:r>
            <a:endParaRPr lang="en-US" altLang="zh-CN" sz="2800" dirty="0"/>
          </a:p>
        </p:txBody>
      </p:sp>
      <p:sp>
        <p:nvSpPr>
          <p:cNvPr id="9" name="QB_7_AN.4_1#89f166f4b.blank?vaa=1&amp;vcp=1&amp;pid=d8c12c28f&amp;color=0,0,0&amp;vpa=13&amp;vtp=1&amp;vaab=1&amp;bbb=1"/>
          <p:cNvSpPr/>
          <p:nvPr/>
        </p:nvSpPr>
        <p:spPr>
          <a:xfrm>
            <a:off x="4707488" y="3163415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fought</a:t>
            </a:r>
            <a:endParaRPr lang="en-US" altLang="zh-CN" sz="2800" dirty="0"/>
          </a:p>
        </p:txBody>
      </p:sp>
      <p:sp>
        <p:nvSpPr>
          <p:cNvPr id="11" name="QB_7_AN.25_1#89f166f4b.blank?vaa=1&amp;vcp=1&amp;pid=d8c12c28f&amp;color=0,0,0&amp;vpa=14&amp;vtp=1&amp;vaab=1&amp;bbb=1"/>
          <p:cNvSpPr/>
          <p:nvPr/>
        </p:nvSpPr>
        <p:spPr>
          <a:xfrm>
            <a:off x="3413665" y="3790160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_1#914410b62?vaa=1&amp;vcp=1&amp;pid=d8c12c28f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（过去式/过去分词）→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指挥者</a:t>
            </a:r>
            <a:endParaRPr lang="en-US" altLang="zh-CN" sz="2800" dirty="0"/>
          </a:p>
        </p:txBody>
      </p:sp>
      <p:sp>
        <p:nvSpPr>
          <p:cNvPr id="3" name="QB_7_AN.1_1#914410b62.blank?vaa=1&amp;vcp=1&amp;pid=d8c12c28f&amp;color=0,0,0&amp;mp=1&amp;vpa=15&amp;vtp=1&amp;vaab=1&amp;bbb=1"/>
          <p:cNvSpPr/>
          <p:nvPr/>
        </p:nvSpPr>
        <p:spPr>
          <a:xfrm>
            <a:off x="4703435" y="185369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endParaRPr lang="en-US" altLang="zh-CN" sz="2800" dirty="0"/>
          </a:p>
        </p:txBody>
      </p:sp>
      <p:sp>
        <p:nvSpPr>
          <p:cNvPr id="4" name="QB_7_AN.2_1#914410b62.blank?vaa=1&amp;vcp=1&amp;pid=d8c12c28f&amp;color=0,0,0&amp;mp=1&amp;vpa=16&amp;vtp=1&amp;vaab=1&amp;bbb=1"/>
          <p:cNvSpPr/>
          <p:nvPr/>
        </p:nvSpPr>
        <p:spPr>
          <a:xfrm>
            <a:off x="9329633" y="1853692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</a:t>
            </a:r>
            <a:endParaRPr lang="en-US" altLang="zh-CN" sz="2800" dirty="0"/>
          </a:p>
        </p:txBody>
      </p:sp>
      <p:sp>
        <p:nvSpPr>
          <p:cNvPr id="5" name="QB_7_BD.29_1#d719666ea?vaa=1&amp;vcp=1&amp;pid=d8c12c28f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.）预期,期待,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盼望→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.）期盼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，等待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.）预料的,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预期的→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出乎意料的,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始料不及的</a:t>
            </a:r>
            <a:endParaRPr lang="en-US" altLang="zh-CN" sz="2800" dirty="0"/>
          </a:p>
        </p:txBody>
      </p:sp>
      <p:sp>
        <p:nvSpPr>
          <p:cNvPr id="6" name="QB_7_AN.30_1#d719666ea.blank?vaa=1&amp;vcp=1&amp;pid=d8c12c28f&amp;color=0,0,0&amp;vpa=17&amp;vtp=1&amp;vaab=1&amp;bbb=1"/>
          <p:cNvSpPr/>
          <p:nvPr/>
        </p:nvSpPr>
        <p:spPr>
          <a:xfrm>
            <a:off x="5531390" y="3115881"/>
            <a:ext cx="1893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expectation</a:t>
            </a:r>
            <a:endParaRPr lang="en-US" altLang="zh-CN" sz="2800" dirty="0"/>
          </a:p>
        </p:txBody>
      </p:sp>
      <p:sp>
        <p:nvSpPr>
          <p:cNvPr id="7" name="QB_7_AN.31_1#d719666ea.blank?vaa=1&amp;vcp=1&amp;pid=d8c12c28f&amp;color=0,0,0&amp;vpa=18&amp;vtp=1&amp;vaab=1&amp;bbb=1"/>
          <p:cNvSpPr/>
          <p:nvPr/>
        </p:nvSpPr>
        <p:spPr>
          <a:xfrm>
            <a:off x="905415" y="3763581"/>
            <a:ext cx="1519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endParaRPr lang="en-US" altLang="zh-CN" sz="2800" dirty="0"/>
          </a:p>
        </p:txBody>
      </p:sp>
      <p:sp>
        <p:nvSpPr>
          <p:cNvPr id="8" name="QB_7_AN.32_1#d719666ea.blank?vaa=1&amp;vcp=1&amp;pid=d8c12c28f&amp;color=0,0,0&amp;vpa=19&amp;vtp=1&amp;vaab=1&amp;bbb=1"/>
          <p:cNvSpPr/>
          <p:nvPr/>
        </p:nvSpPr>
        <p:spPr>
          <a:xfrm>
            <a:off x="6337840" y="3763581"/>
            <a:ext cx="1874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unexpected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3867</Words>
  <Application>Microsoft Office PowerPoint</Application>
  <PresentationFormat>宽屏</PresentationFormat>
  <Paragraphs>727</Paragraphs>
  <Slides>68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13</cp:revision>
  <dcterms:created xsi:type="dcterms:W3CDTF">2024-11-29T12:53:01Z</dcterms:created>
  <dcterms:modified xsi:type="dcterms:W3CDTF">2025-07-25T07:23:27Z</dcterms:modified>
  <cp:category/>
  <cp:contentStatus/>
</cp:coreProperties>
</file>