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71" r:id="rId3"/>
    <p:sldId id="272" r:id="rId4"/>
    <p:sldId id="273" r:id="rId5"/>
    <p:sldId id="274" r:id="rId6"/>
    <p:sldId id="275" r:id="rId7"/>
    <p:sldId id="278" r:id="rId8"/>
    <p:sldId id="277" r:id="rId9"/>
    <p:sldId id="276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6" userDrawn="1">
          <p15:clr>
            <a:srgbClr val="A4A3A4"/>
          </p15:clr>
        </p15:guide>
        <p15:guide id="2" pos="391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E41908"/>
    <a:srgbClr val="1D7F50"/>
    <a:srgbClr val="FFFFFF"/>
    <a:srgbClr val="1D8050"/>
    <a:srgbClr val="DCDCDC"/>
    <a:srgbClr val="F0F0F0"/>
    <a:srgbClr val="E6E6E6"/>
    <a:srgbClr val="C8C8C8"/>
    <a:srgbClr val="FAFA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86"/>
        <p:guide pos="3913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63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2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3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4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5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第1课时_00"/>
          <p:cNvPicPr>
            <a:picLocks noChangeAspect="1"/>
          </p:cNvPicPr>
          <p:nvPr/>
        </p:nvPicPr>
        <p:blipFill>
          <a:blip r:embed="rId1"/>
          <a:srcRect l="10335" r="13472"/>
          <a:stretch>
            <a:fillRect/>
          </a:stretch>
        </p:blipFill>
        <p:spPr>
          <a:xfrm>
            <a:off x="1329055" y="899160"/>
            <a:ext cx="9766935" cy="554990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384040" y="3236595"/>
            <a:ext cx="527050" cy="35052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四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724900" y="3236595"/>
            <a:ext cx="915670" cy="46037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1.71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300470" y="3648710"/>
            <a:ext cx="701040" cy="46037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0.7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336405" y="3648710"/>
            <a:ext cx="643255" cy="46037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0.8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345815" y="4574540"/>
            <a:ext cx="479425" cy="46037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&lt;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158105" y="4574540"/>
            <a:ext cx="488950" cy="46037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&lt;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998460" y="4574540"/>
            <a:ext cx="459740" cy="46037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&gt;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473825" y="5097145"/>
            <a:ext cx="440690" cy="46037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679825" y="5960745"/>
            <a:ext cx="3783965" cy="39179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4.83&lt;4.83&lt;4.83&lt;4.888&lt;4.8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584950" y="3343275"/>
            <a:ext cx="419100" cy="4495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.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77740" y="5701665"/>
            <a:ext cx="380365" cy="48831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.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914515" y="5701665"/>
            <a:ext cx="419100" cy="4495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.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361940" y="5701665"/>
            <a:ext cx="419100" cy="4495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. .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第1课时_01"/>
          <p:cNvPicPr>
            <a:picLocks noChangeAspect="1"/>
          </p:cNvPicPr>
          <p:nvPr/>
        </p:nvPicPr>
        <p:blipFill>
          <a:blip r:embed="rId1"/>
          <a:srcRect l="10588" r="12100"/>
          <a:stretch>
            <a:fillRect/>
          </a:stretch>
        </p:blipFill>
        <p:spPr>
          <a:xfrm>
            <a:off x="534035" y="1220470"/>
            <a:ext cx="11201400" cy="398907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957570" y="1705610"/>
            <a:ext cx="440690" cy="46037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C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782695" y="4234815"/>
            <a:ext cx="488950" cy="40195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B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4" grpId="0"/>
      <p:bldP spid="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第1课时_02"/>
          <p:cNvPicPr>
            <a:picLocks noChangeAspect="1"/>
          </p:cNvPicPr>
          <p:nvPr/>
        </p:nvPicPr>
        <p:blipFill>
          <a:blip r:embed="rId1"/>
          <a:srcRect l="10588" r="18464" b="50000"/>
          <a:stretch>
            <a:fillRect/>
          </a:stretch>
        </p:blipFill>
        <p:spPr>
          <a:xfrm>
            <a:off x="280670" y="1075055"/>
            <a:ext cx="11443970" cy="214947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131820" y="2204720"/>
            <a:ext cx="1088390" cy="46037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0.3895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037705" y="2204720"/>
            <a:ext cx="904240" cy="46037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1.32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023600" y="2204720"/>
            <a:ext cx="952500" cy="46037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3.87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1620" y="2895600"/>
            <a:ext cx="2344420" cy="237871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5430" y="2895600"/>
            <a:ext cx="1979295" cy="22002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87210" y="5095875"/>
            <a:ext cx="370840" cy="2546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12885" y="3447415"/>
            <a:ext cx="2129790" cy="18923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435590" y="3198495"/>
            <a:ext cx="731520" cy="248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2" grpId="0"/>
      <p:bldP spid="2" grpId="1"/>
      <p:bldP spid="3" grpId="0"/>
      <p:bldP spid="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第1课时_03"/>
          <p:cNvPicPr>
            <a:picLocks noChangeAspect="1"/>
          </p:cNvPicPr>
          <p:nvPr/>
        </p:nvPicPr>
        <p:blipFill>
          <a:blip r:embed="rId1"/>
          <a:srcRect l="12206" r="20335" b="64672"/>
          <a:stretch>
            <a:fillRect/>
          </a:stretch>
        </p:blipFill>
        <p:spPr>
          <a:xfrm>
            <a:off x="352425" y="1115695"/>
            <a:ext cx="11487785" cy="110045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29005" y="2148205"/>
            <a:ext cx="3498215" cy="14097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=6.35×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1+9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）</a:t>
            </a:r>
            <a:endParaRPr lang="zh-CN" altLang="en-US" sz="28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=6.35×10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=63.5</a:t>
            </a:r>
            <a:endParaRPr lang="zh-CN" altLang="en-US" sz="2800"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zh-CN" altLang="en-US"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864735" y="2148205"/>
            <a:ext cx="3516630" cy="14097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=2.63÷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2.5×0.4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）</a:t>
            </a:r>
            <a:endParaRPr lang="zh-CN" altLang="en-US" sz="28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=2.63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÷1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=2.63</a:t>
            </a:r>
            <a:endParaRPr lang="zh-CN" altLang="en-US" sz="2800"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zh-CN" altLang="en-US"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906510" y="2148205"/>
            <a:ext cx="3081655" cy="20212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=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17×9.8+17×0.2</a:t>
            </a:r>
            <a:endParaRPr lang="zh-CN" altLang="en-US" sz="28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=17×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9.8+0.2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）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=17×10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=170</a:t>
            </a:r>
            <a:endParaRPr lang="zh-CN" altLang="en-US" sz="2800"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zh-CN" altLang="en-US"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第1课时2_00"/>
          <p:cNvPicPr>
            <a:picLocks noChangeAspect="1"/>
          </p:cNvPicPr>
          <p:nvPr/>
        </p:nvPicPr>
        <p:blipFill>
          <a:blip r:embed="rId1"/>
          <a:srcRect l="11838" r="10359" b="58182"/>
          <a:stretch>
            <a:fillRect/>
          </a:stretch>
        </p:blipFill>
        <p:spPr>
          <a:xfrm>
            <a:off x="412750" y="1145540"/>
            <a:ext cx="11506200" cy="136779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618230" y="3429000"/>
            <a:ext cx="5411470" cy="52197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12×（2.5+0.2）=32.4（公顷）</a:t>
            </a:r>
            <a:endParaRPr lang="zh-CN" altLang="en-US" sz="28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第1课时2_01"/>
          <p:cNvPicPr>
            <a:picLocks noChangeAspect="1"/>
          </p:cNvPicPr>
          <p:nvPr/>
        </p:nvPicPr>
        <p:blipFill>
          <a:blip r:embed="rId1"/>
          <a:srcRect l="14077" r="10359" b="61825"/>
          <a:stretch>
            <a:fillRect/>
          </a:stretch>
        </p:blipFill>
        <p:spPr>
          <a:xfrm>
            <a:off x="323850" y="1161415"/>
            <a:ext cx="11543665" cy="120078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821430" y="3500755"/>
            <a:ext cx="4549140" cy="52197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1.75×1.5÷2.15≈1.2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时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）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第1课时2_02"/>
          <p:cNvPicPr>
            <a:picLocks noChangeAspect="1"/>
          </p:cNvPicPr>
          <p:nvPr/>
        </p:nvPicPr>
        <p:blipFill>
          <a:blip r:embed="rId1"/>
          <a:srcRect l="13701" r="10482" b="31424"/>
          <a:stretch>
            <a:fillRect/>
          </a:stretch>
        </p:blipFill>
        <p:spPr>
          <a:xfrm>
            <a:off x="215900" y="1050290"/>
            <a:ext cx="11485245" cy="456438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597400" y="4168140"/>
            <a:ext cx="527050" cy="46037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10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211310" y="4168140"/>
            <a:ext cx="681990" cy="46037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2.5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428740" y="4686300"/>
            <a:ext cx="449580" cy="48387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l" defTabSz="266700" eaLnBrk="0" fontAlgn="base">
              <a:spcAft>
                <a:spcPct val="0"/>
              </a:spcAft>
            </a:pP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Arial" panose="020B0604020202020204"/>
                <a:cs typeface="Times New Roman" panose="02020603050405020304" charset="0"/>
              </a:rPr>
              <a:t>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Arial" panose="020B0604020202020204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530475" y="5722938"/>
            <a:ext cx="5080000" cy="460375"/>
          </a:xfrm>
          <a:prstGeom prst="rect">
            <a:avLst/>
          </a:prstGeom>
        </p:spPr>
        <p:txBody>
          <a:bodyPr>
            <a:spAutoFit/>
          </a:bodyPr>
          <a:p>
            <a:pPr marL="164465" indent="0" algn="l" defTabSz="266700" eaLnBrk="0" fontAlgn="base">
              <a:spcAft>
                <a:spcPct val="0"/>
              </a:spcAft>
            </a:pP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10×2.5+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（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18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 10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）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×3=49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（元）</a:t>
            </a:r>
            <a:endParaRPr lang="en-US" altLang="zh-CN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第1课时2_03"/>
          <p:cNvPicPr>
            <a:picLocks noChangeAspect="1"/>
          </p:cNvPicPr>
          <p:nvPr/>
        </p:nvPicPr>
        <p:blipFill>
          <a:blip r:embed="rId1"/>
          <a:srcRect l="11462" r="8611" b="17164"/>
          <a:stretch>
            <a:fillRect/>
          </a:stretch>
        </p:blipFill>
        <p:spPr>
          <a:xfrm>
            <a:off x="240665" y="927100"/>
            <a:ext cx="11710670" cy="375539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395730" y="4435475"/>
            <a:ext cx="4624070" cy="1198880"/>
          </a:xfrm>
          <a:prstGeom prst="rect">
            <a:avLst/>
          </a:prstGeom>
        </p:spPr>
        <p:txBody>
          <a:bodyPr wrap="square">
            <a:spAutoFit/>
          </a:bodyPr>
          <a:p>
            <a:pPr marL="24765" indent="0" algn="l" defTabSz="266700" eaLnBrk="0" fontAlgn="base">
              <a:spcAft>
                <a:spcPct val="0"/>
              </a:spcAft>
            </a:pP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1.1km=1100m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Times New Roman" panose="02020603050405020304"/>
              <a:cs typeface="Times New Roman" panose="02020603050405020304" charset="0"/>
            </a:endParaRPr>
          </a:p>
          <a:p>
            <a:pPr marL="24765" indent="0" algn="l" defTabSz="266700" eaLnBrk="0" fontAlgn="base">
              <a:spcAft>
                <a:spcPct val="0"/>
              </a:spcAft>
            </a:pP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1100×2÷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（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290+260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）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=4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（分）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 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24765" indent="0" algn="l" defTabSz="266700" eaLnBrk="0" fontAlgn="base">
              <a:spcAft>
                <a:spcPct val="0"/>
              </a:spcAft>
            </a:pP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1100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260×4=60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（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/>
                <a:cs typeface="Times New Roman" panose="02020603050405020304" charset="0"/>
              </a:rPr>
              <a:t>m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）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NTIwNDE2OGEyNTVlZDYyNGFhMWVkYzEzMzA2NWYzN2Y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279</Words>
  <Application>WPS 演示</Application>
  <PresentationFormat>宽屏</PresentationFormat>
  <Paragraphs>79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0" baseType="lpstr">
      <vt:lpstr>Arial</vt:lpstr>
      <vt:lpstr>宋体</vt:lpstr>
      <vt:lpstr>Wingdings</vt:lpstr>
      <vt:lpstr>Wingdings</vt:lpstr>
      <vt:lpstr>黑体</vt:lpstr>
      <vt:lpstr>Times New Roman</vt:lpstr>
      <vt:lpstr>Arial</vt:lpstr>
      <vt:lpstr>Times New Roman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WPS_1700618520</cp:lastModifiedBy>
  <cp:revision>176</cp:revision>
  <dcterms:created xsi:type="dcterms:W3CDTF">2019-06-19T02:08:00Z</dcterms:created>
  <dcterms:modified xsi:type="dcterms:W3CDTF">2024-08-29T08:17:48Z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D674CF06F8354D01B7B5DFB36322C5E1_13</vt:lpwstr>
  </property>
</Properties>
</file>