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5" r:id="rId3"/>
    <p:sldId id="286" r:id="rId4"/>
    <p:sldId id="287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1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922655"/>
            <a:ext cx="9854565" cy="54521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796665" y="4467225"/>
            <a:ext cx="404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12035" y="5080000"/>
            <a:ext cx="404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72435" y="5769610"/>
            <a:ext cx="404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62905" y="4965065"/>
            <a:ext cx="404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10685" y="5418455"/>
            <a:ext cx="404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24095" y="5408930"/>
            <a:ext cx="404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67985" y="5431155"/>
            <a:ext cx="404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91145" y="4448175"/>
            <a:ext cx="404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30010" y="5080000"/>
            <a:ext cx="404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81520" y="5769610"/>
            <a:ext cx="404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238490" y="4946015"/>
            <a:ext cx="49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908415" y="4946015"/>
            <a:ext cx="4324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568180" y="4936490"/>
            <a:ext cx="4324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305165" y="5424805"/>
            <a:ext cx="404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927465" y="5421630"/>
            <a:ext cx="4324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577705" y="5421630"/>
            <a:ext cx="4324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1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2410" y="1082040"/>
            <a:ext cx="8866505" cy="22225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976370" y="1660525"/>
            <a:ext cx="49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51935" y="2167890"/>
            <a:ext cx="4051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51935" y="2675255"/>
            <a:ext cx="4051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32855" y="1660525"/>
            <a:ext cx="49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09055" y="2167890"/>
            <a:ext cx="49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09055" y="2675255"/>
            <a:ext cx="4902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20735" y="1651000"/>
            <a:ext cx="4140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77885" y="2158365"/>
            <a:ext cx="4140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81135" y="2158365"/>
            <a:ext cx="3663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77885" y="2665730"/>
            <a:ext cx="3663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100820" y="2665730"/>
            <a:ext cx="3663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1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2925" y="1348740"/>
            <a:ext cx="8566150" cy="217741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662045" y="2379345"/>
            <a:ext cx="404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15510" y="2379345"/>
            <a:ext cx="404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87365" y="2379345"/>
            <a:ext cx="404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54470" y="2379345"/>
            <a:ext cx="404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22210" y="2379345"/>
            <a:ext cx="404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89950" y="2379345"/>
            <a:ext cx="404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446895" y="2379345"/>
            <a:ext cx="5003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81095" y="2954020"/>
            <a:ext cx="404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15510" y="2954020"/>
            <a:ext cx="404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87365" y="2954020"/>
            <a:ext cx="404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54470" y="2924810"/>
            <a:ext cx="5200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521575" y="2954020"/>
            <a:ext cx="404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88680" y="2954020"/>
            <a:ext cx="404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455785" y="2954020"/>
            <a:ext cx="5092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1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6095" y="1028700"/>
            <a:ext cx="8425815" cy="284607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425065" y="2290445"/>
            <a:ext cx="5092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56450" y="2146935"/>
            <a:ext cx="4140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73110" y="2146935"/>
            <a:ext cx="5092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44540" y="2453640"/>
            <a:ext cx="5092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88310" y="3112135"/>
            <a:ext cx="4051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56450" y="2959100"/>
            <a:ext cx="4051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58200" y="2959100"/>
            <a:ext cx="4051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83275" y="3291205"/>
            <a:ext cx="4051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</Words>
  <Application>WPS 演示</Application>
  <PresentationFormat>宽屏</PresentationFormat>
  <Paragraphs>98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172</cp:revision>
  <dcterms:created xsi:type="dcterms:W3CDTF">2019-06-19T02:08:00Z</dcterms:created>
  <dcterms:modified xsi:type="dcterms:W3CDTF">2025-02-14T02:07:21Z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